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33CCFF"/>
    <a:srgbClr val="FF6600"/>
    <a:srgbClr val="FF0066"/>
    <a:srgbClr val="003366"/>
    <a:srgbClr val="006666"/>
    <a:srgbClr val="FF9999"/>
    <a:srgbClr val="FFCCCC"/>
    <a:srgbClr val="FF3399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23" autoAdjust="0"/>
  </p:normalViewPr>
  <p:slideViewPr>
    <p:cSldViewPr snapToGrid="0">
      <p:cViewPr varScale="1">
        <p:scale>
          <a:sx n="72" d="100"/>
          <a:sy n="72" d="100"/>
        </p:scale>
        <p:origin x="45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3AB4A-7F3D-97F7-6058-F61BF4B6B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58FE149E-1E70-CD24-CA3B-7B99692DCF17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検査済、点検済マーク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CCC8530-88FF-C90D-D2AD-574DC429B6CE}"/>
              </a:ext>
            </a:extLst>
          </p:cNvPr>
          <p:cNvGrpSpPr/>
          <p:nvPr/>
        </p:nvGrpSpPr>
        <p:grpSpPr>
          <a:xfrm>
            <a:off x="923726" y="3889828"/>
            <a:ext cx="2306975" cy="2325914"/>
            <a:chOff x="486884" y="3338869"/>
            <a:chExt cx="2081115" cy="209820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47F7B42-676D-F8C0-9D0E-5386D68C4961}"/>
                </a:ext>
              </a:extLst>
            </p:cNvPr>
            <p:cNvSpPr/>
            <p:nvPr/>
          </p:nvSpPr>
          <p:spPr>
            <a:xfrm>
              <a:off x="486884" y="3338869"/>
              <a:ext cx="2081115" cy="2098200"/>
            </a:xfrm>
            <a:custGeom>
              <a:avLst/>
              <a:gdLst>
                <a:gd name="csX0" fmla="*/ 1105255 w 2081115"/>
                <a:gd name="csY0" fmla="*/ 189837 h 2098200"/>
                <a:gd name="csX1" fmla="*/ 1891278 w 2081115"/>
                <a:gd name="csY1" fmla="*/ 975860 h 2098200"/>
                <a:gd name="csX2" fmla="*/ 1105255 w 2081115"/>
                <a:gd name="csY2" fmla="*/ 1761883 h 2098200"/>
                <a:gd name="csX3" fmla="*/ 319232 w 2081115"/>
                <a:gd name="csY3" fmla="*/ 975860 h 2098200"/>
                <a:gd name="csX4" fmla="*/ 1105255 w 2081115"/>
                <a:gd name="csY4" fmla="*/ 189837 h 2098200"/>
                <a:gd name="csX5" fmla="*/ 1105255 w 2081115"/>
                <a:gd name="csY5" fmla="*/ 125984 h 2098200"/>
                <a:gd name="csX6" fmla="*/ 255379 w 2081115"/>
                <a:gd name="csY6" fmla="*/ 975860 h 2098200"/>
                <a:gd name="csX7" fmla="*/ 1105255 w 2081115"/>
                <a:gd name="csY7" fmla="*/ 1825736 h 2098200"/>
                <a:gd name="csX8" fmla="*/ 1955131 w 2081115"/>
                <a:gd name="csY8" fmla="*/ 975860 h 2098200"/>
                <a:gd name="csX9" fmla="*/ 1105255 w 2081115"/>
                <a:gd name="csY9" fmla="*/ 125984 h 2098200"/>
                <a:gd name="csX10" fmla="*/ 1105255 w 2081115"/>
                <a:gd name="csY10" fmla="*/ 0 h 2098200"/>
                <a:gd name="csX11" fmla="*/ 2081115 w 2081115"/>
                <a:gd name="csY11" fmla="*/ 975860 h 2098200"/>
                <a:gd name="csX12" fmla="*/ 1105255 w 2081115"/>
                <a:gd name="csY12" fmla="*/ 1951720 h 2098200"/>
                <a:gd name="csX13" fmla="*/ 559642 w 2081115"/>
                <a:gd name="csY13" fmla="*/ 1785059 h 2098200"/>
                <a:gd name="csX14" fmla="*/ 494024 w 2081115"/>
                <a:gd name="csY14" fmla="*/ 1730919 h 2098200"/>
                <a:gd name="csX15" fmla="*/ 525055 w 2081115"/>
                <a:gd name="csY15" fmla="*/ 1761949 h 2098200"/>
                <a:gd name="csX16" fmla="*/ 227906 w 2081115"/>
                <a:gd name="csY16" fmla="*/ 2059097 h 2098200"/>
                <a:gd name="csX17" fmla="*/ 39102 w 2081115"/>
                <a:gd name="csY17" fmla="*/ 2059097 h 2098200"/>
                <a:gd name="csX18" fmla="*/ 39102 w 2081115"/>
                <a:gd name="csY18" fmla="*/ 1870293 h 2098200"/>
                <a:gd name="csX19" fmla="*/ 336250 w 2081115"/>
                <a:gd name="csY19" fmla="*/ 1573145 h 2098200"/>
                <a:gd name="csX20" fmla="*/ 350197 w 2081115"/>
                <a:gd name="csY20" fmla="*/ 1587091 h 2098200"/>
                <a:gd name="csX21" fmla="*/ 296057 w 2081115"/>
                <a:gd name="csY21" fmla="*/ 1521473 h 2098200"/>
                <a:gd name="csX22" fmla="*/ 129395 w 2081115"/>
                <a:gd name="csY22" fmla="*/ 975860 h 2098200"/>
                <a:gd name="csX23" fmla="*/ 1105255 w 2081115"/>
                <a:gd name="csY23" fmla="*/ 0 h 209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2081115" h="2098200">
                  <a:moveTo>
                    <a:pt x="1105255" y="189837"/>
                  </a:moveTo>
                  <a:cubicBezTo>
                    <a:pt x="1539364" y="189837"/>
                    <a:pt x="1891278" y="541751"/>
                    <a:pt x="1891278" y="975860"/>
                  </a:cubicBezTo>
                  <a:cubicBezTo>
                    <a:pt x="1891278" y="1409969"/>
                    <a:pt x="1539364" y="1761883"/>
                    <a:pt x="1105255" y="1761883"/>
                  </a:cubicBezTo>
                  <a:cubicBezTo>
                    <a:pt x="671146" y="1761883"/>
                    <a:pt x="319232" y="1409969"/>
                    <a:pt x="319232" y="975860"/>
                  </a:cubicBezTo>
                  <a:cubicBezTo>
                    <a:pt x="319232" y="541751"/>
                    <a:pt x="671146" y="189837"/>
                    <a:pt x="1105255" y="189837"/>
                  </a:cubicBezTo>
                  <a:close/>
                  <a:moveTo>
                    <a:pt x="1105255" y="125984"/>
                  </a:moveTo>
                  <a:cubicBezTo>
                    <a:pt x="635881" y="125984"/>
                    <a:pt x="255379" y="506486"/>
                    <a:pt x="255379" y="975860"/>
                  </a:cubicBezTo>
                  <a:cubicBezTo>
                    <a:pt x="255379" y="1445234"/>
                    <a:pt x="635881" y="1825736"/>
                    <a:pt x="1105255" y="1825736"/>
                  </a:cubicBezTo>
                  <a:cubicBezTo>
                    <a:pt x="1574629" y="1825736"/>
                    <a:pt x="1955131" y="1445234"/>
                    <a:pt x="1955131" y="975860"/>
                  </a:cubicBezTo>
                  <a:cubicBezTo>
                    <a:pt x="1955131" y="506486"/>
                    <a:pt x="1574629" y="125984"/>
                    <a:pt x="1105255" y="125984"/>
                  </a:cubicBezTo>
                  <a:close/>
                  <a:moveTo>
                    <a:pt x="1105255" y="0"/>
                  </a:moveTo>
                  <a:cubicBezTo>
                    <a:pt x="1644208" y="0"/>
                    <a:pt x="2081115" y="436907"/>
                    <a:pt x="2081115" y="975860"/>
                  </a:cubicBezTo>
                  <a:cubicBezTo>
                    <a:pt x="2081115" y="1514813"/>
                    <a:pt x="1644208" y="1951720"/>
                    <a:pt x="1105255" y="1951720"/>
                  </a:cubicBezTo>
                  <a:cubicBezTo>
                    <a:pt x="903148" y="1951720"/>
                    <a:pt x="715391" y="1890280"/>
                    <a:pt x="559642" y="1785059"/>
                  </a:cubicBezTo>
                  <a:lnTo>
                    <a:pt x="494024" y="1730919"/>
                  </a:lnTo>
                  <a:lnTo>
                    <a:pt x="525055" y="1761949"/>
                  </a:lnTo>
                  <a:lnTo>
                    <a:pt x="227906" y="2059097"/>
                  </a:lnTo>
                  <a:cubicBezTo>
                    <a:pt x="175769" y="2111235"/>
                    <a:pt x="91239" y="2111235"/>
                    <a:pt x="39102" y="2059097"/>
                  </a:cubicBezTo>
                  <a:cubicBezTo>
                    <a:pt x="-13035" y="2006960"/>
                    <a:pt x="-13035" y="1922430"/>
                    <a:pt x="39102" y="1870293"/>
                  </a:cubicBezTo>
                  <a:lnTo>
                    <a:pt x="336250" y="1573145"/>
                  </a:lnTo>
                  <a:lnTo>
                    <a:pt x="350197" y="1587091"/>
                  </a:lnTo>
                  <a:lnTo>
                    <a:pt x="296057" y="1521473"/>
                  </a:lnTo>
                  <a:cubicBezTo>
                    <a:pt x="190835" y="1365725"/>
                    <a:pt x="129395" y="1177968"/>
                    <a:pt x="129395" y="975860"/>
                  </a:cubicBezTo>
                  <a:cubicBezTo>
                    <a:pt x="129395" y="436907"/>
                    <a:pt x="566302" y="0"/>
                    <a:pt x="110525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C109E58-25F5-F6AF-C7B6-160164DFDDAA}"/>
                </a:ext>
              </a:extLst>
            </p:cNvPr>
            <p:cNvSpPr/>
            <p:nvPr/>
          </p:nvSpPr>
          <p:spPr>
            <a:xfrm>
              <a:off x="1064959" y="3970628"/>
              <a:ext cx="1094353" cy="772425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56901DC4-20B4-716D-D9E9-07E926CAB2A4}"/>
              </a:ext>
            </a:extLst>
          </p:cNvPr>
          <p:cNvSpPr/>
          <p:nvPr/>
        </p:nvSpPr>
        <p:spPr>
          <a:xfrm>
            <a:off x="923726" y="1059543"/>
            <a:ext cx="2306975" cy="2325914"/>
          </a:xfrm>
          <a:custGeom>
            <a:avLst/>
            <a:gdLst>
              <a:gd name="csX0" fmla="*/ 1565823 w 2081115"/>
              <a:gd name="csY0" fmla="*/ 631759 h 2098200"/>
              <a:gd name="csX1" fmla="*/ 1641204 w 2081115"/>
              <a:gd name="csY1" fmla="*/ 662984 h 2098200"/>
              <a:gd name="csX2" fmla="*/ 1641204 w 2081115"/>
              <a:gd name="csY2" fmla="*/ 813750 h 2098200"/>
              <a:gd name="csX3" fmla="*/ 1081993 w 2081115"/>
              <a:gd name="csY3" fmla="*/ 1372960 h 2098200"/>
              <a:gd name="csX4" fmla="*/ 931227 w 2081115"/>
              <a:gd name="csY4" fmla="*/ 1372960 h 2098200"/>
              <a:gd name="csX5" fmla="*/ 929776 w 2081115"/>
              <a:gd name="csY5" fmla="*/ 1370776 h 2098200"/>
              <a:gd name="csX6" fmla="*/ 924723 w 2081115"/>
              <a:gd name="csY6" fmla="*/ 1367420 h 2098200"/>
              <a:gd name="csX7" fmla="*/ 609299 w 2081115"/>
              <a:gd name="csY7" fmla="*/ 1051996 h 2098200"/>
              <a:gd name="csX8" fmla="*/ 609299 w 2081115"/>
              <a:gd name="csY8" fmla="*/ 901231 h 2098200"/>
              <a:gd name="csX9" fmla="*/ 760064 w 2081115"/>
              <a:gd name="csY9" fmla="*/ 901231 h 2098200"/>
              <a:gd name="csX10" fmla="*/ 1006128 w 2081115"/>
              <a:gd name="csY10" fmla="*/ 1147294 h 2098200"/>
              <a:gd name="csX11" fmla="*/ 1490439 w 2081115"/>
              <a:gd name="csY11" fmla="*/ 662984 h 2098200"/>
              <a:gd name="csX12" fmla="*/ 1565823 w 2081115"/>
              <a:gd name="csY12" fmla="*/ 631759 h 2098200"/>
              <a:gd name="csX13" fmla="*/ 1105255 w 2081115"/>
              <a:gd name="csY13" fmla="*/ 125984 h 2098200"/>
              <a:gd name="csX14" fmla="*/ 255379 w 2081115"/>
              <a:gd name="csY14" fmla="*/ 975860 h 2098200"/>
              <a:gd name="csX15" fmla="*/ 1105255 w 2081115"/>
              <a:gd name="csY15" fmla="*/ 1825736 h 2098200"/>
              <a:gd name="csX16" fmla="*/ 1955131 w 2081115"/>
              <a:gd name="csY16" fmla="*/ 975860 h 2098200"/>
              <a:gd name="csX17" fmla="*/ 1105255 w 2081115"/>
              <a:gd name="csY17" fmla="*/ 125984 h 2098200"/>
              <a:gd name="csX18" fmla="*/ 1105255 w 2081115"/>
              <a:gd name="csY18" fmla="*/ 0 h 2098200"/>
              <a:gd name="csX19" fmla="*/ 2081115 w 2081115"/>
              <a:gd name="csY19" fmla="*/ 975860 h 2098200"/>
              <a:gd name="csX20" fmla="*/ 1105255 w 2081115"/>
              <a:gd name="csY20" fmla="*/ 1951720 h 2098200"/>
              <a:gd name="csX21" fmla="*/ 559642 w 2081115"/>
              <a:gd name="csY21" fmla="*/ 1785059 h 2098200"/>
              <a:gd name="csX22" fmla="*/ 494025 w 2081115"/>
              <a:gd name="csY22" fmla="*/ 1730919 h 2098200"/>
              <a:gd name="csX23" fmla="*/ 525055 w 2081115"/>
              <a:gd name="csY23" fmla="*/ 1761949 h 2098200"/>
              <a:gd name="csX24" fmla="*/ 227906 w 2081115"/>
              <a:gd name="csY24" fmla="*/ 2059097 h 2098200"/>
              <a:gd name="csX25" fmla="*/ 39102 w 2081115"/>
              <a:gd name="csY25" fmla="*/ 2059097 h 2098200"/>
              <a:gd name="csX26" fmla="*/ 39102 w 2081115"/>
              <a:gd name="csY26" fmla="*/ 1870293 h 2098200"/>
              <a:gd name="csX27" fmla="*/ 336250 w 2081115"/>
              <a:gd name="csY27" fmla="*/ 1573145 h 2098200"/>
              <a:gd name="csX28" fmla="*/ 350196 w 2081115"/>
              <a:gd name="csY28" fmla="*/ 1587091 h 2098200"/>
              <a:gd name="csX29" fmla="*/ 296057 w 2081115"/>
              <a:gd name="csY29" fmla="*/ 1521473 h 2098200"/>
              <a:gd name="csX30" fmla="*/ 129395 w 2081115"/>
              <a:gd name="csY30" fmla="*/ 975860 h 2098200"/>
              <a:gd name="csX31" fmla="*/ 1105255 w 2081115"/>
              <a:gd name="csY31" fmla="*/ 0 h 2098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</a:cxnLst>
            <a:rect l="l" t="t" r="r" b="b"/>
            <a:pathLst>
              <a:path w="2081115" h="2098200">
                <a:moveTo>
                  <a:pt x="1565823" y="631759"/>
                </a:moveTo>
                <a:cubicBezTo>
                  <a:pt x="1593105" y="631759"/>
                  <a:pt x="1620388" y="642168"/>
                  <a:pt x="1641204" y="662984"/>
                </a:cubicBezTo>
                <a:cubicBezTo>
                  <a:pt x="1682837" y="704617"/>
                  <a:pt x="1682837" y="772116"/>
                  <a:pt x="1641204" y="813750"/>
                </a:cubicBezTo>
                <a:lnTo>
                  <a:pt x="1081993" y="1372960"/>
                </a:lnTo>
                <a:cubicBezTo>
                  <a:pt x="1040359" y="1414593"/>
                  <a:pt x="972860" y="1414593"/>
                  <a:pt x="931227" y="1372960"/>
                </a:cubicBezTo>
                <a:lnTo>
                  <a:pt x="929776" y="1370776"/>
                </a:lnTo>
                <a:lnTo>
                  <a:pt x="924723" y="1367420"/>
                </a:lnTo>
                <a:lnTo>
                  <a:pt x="609299" y="1051996"/>
                </a:lnTo>
                <a:cubicBezTo>
                  <a:pt x="567666" y="1010363"/>
                  <a:pt x="567666" y="942863"/>
                  <a:pt x="609299" y="901231"/>
                </a:cubicBezTo>
                <a:cubicBezTo>
                  <a:pt x="650932" y="859598"/>
                  <a:pt x="718431" y="859598"/>
                  <a:pt x="760064" y="901231"/>
                </a:cubicBezTo>
                <a:lnTo>
                  <a:pt x="1006128" y="1147294"/>
                </a:lnTo>
                <a:lnTo>
                  <a:pt x="1490439" y="662984"/>
                </a:lnTo>
                <a:cubicBezTo>
                  <a:pt x="1511256" y="642167"/>
                  <a:pt x="1538539" y="631759"/>
                  <a:pt x="1565823" y="631759"/>
                </a:cubicBezTo>
                <a:close/>
                <a:moveTo>
                  <a:pt x="1105255" y="125984"/>
                </a:moveTo>
                <a:cubicBezTo>
                  <a:pt x="635881" y="125984"/>
                  <a:pt x="255379" y="506486"/>
                  <a:pt x="255379" y="975860"/>
                </a:cubicBezTo>
                <a:cubicBezTo>
                  <a:pt x="255379" y="1445234"/>
                  <a:pt x="635881" y="1825736"/>
                  <a:pt x="1105255" y="1825736"/>
                </a:cubicBezTo>
                <a:cubicBezTo>
                  <a:pt x="1574629" y="1825736"/>
                  <a:pt x="1955131" y="1445234"/>
                  <a:pt x="1955131" y="975860"/>
                </a:cubicBezTo>
                <a:cubicBezTo>
                  <a:pt x="1955131" y="506486"/>
                  <a:pt x="1574629" y="125984"/>
                  <a:pt x="1105255" y="125984"/>
                </a:cubicBezTo>
                <a:close/>
                <a:moveTo>
                  <a:pt x="1105255" y="0"/>
                </a:moveTo>
                <a:cubicBezTo>
                  <a:pt x="1644208" y="0"/>
                  <a:pt x="2081115" y="436907"/>
                  <a:pt x="2081115" y="975860"/>
                </a:cubicBezTo>
                <a:cubicBezTo>
                  <a:pt x="2081115" y="1514813"/>
                  <a:pt x="1644208" y="1951720"/>
                  <a:pt x="1105255" y="1951720"/>
                </a:cubicBezTo>
                <a:cubicBezTo>
                  <a:pt x="903148" y="1951720"/>
                  <a:pt x="715391" y="1890280"/>
                  <a:pt x="559642" y="1785059"/>
                </a:cubicBezTo>
                <a:lnTo>
                  <a:pt x="494025" y="1730919"/>
                </a:lnTo>
                <a:lnTo>
                  <a:pt x="525055" y="1761949"/>
                </a:lnTo>
                <a:lnTo>
                  <a:pt x="227906" y="2059097"/>
                </a:lnTo>
                <a:cubicBezTo>
                  <a:pt x="175769" y="2111235"/>
                  <a:pt x="91239" y="2111235"/>
                  <a:pt x="39102" y="2059097"/>
                </a:cubicBezTo>
                <a:cubicBezTo>
                  <a:pt x="-13035" y="2006960"/>
                  <a:pt x="-13035" y="1922430"/>
                  <a:pt x="39102" y="1870293"/>
                </a:cubicBezTo>
                <a:lnTo>
                  <a:pt x="336250" y="1573145"/>
                </a:lnTo>
                <a:lnTo>
                  <a:pt x="350196" y="1587091"/>
                </a:lnTo>
                <a:lnTo>
                  <a:pt x="296057" y="1521473"/>
                </a:lnTo>
                <a:cubicBezTo>
                  <a:pt x="190835" y="1365725"/>
                  <a:pt x="129395" y="1177968"/>
                  <a:pt x="129395" y="975860"/>
                </a:cubicBezTo>
                <a:cubicBezTo>
                  <a:pt x="129395" y="436907"/>
                  <a:pt x="566302" y="0"/>
                  <a:pt x="1105255" y="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0BEBA57F-D8AB-4F51-9897-396B03508027}"/>
              </a:ext>
            </a:extLst>
          </p:cNvPr>
          <p:cNvGrpSpPr/>
          <p:nvPr/>
        </p:nvGrpSpPr>
        <p:grpSpPr>
          <a:xfrm>
            <a:off x="7004050" y="3995057"/>
            <a:ext cx="1822450" cy="2266950"/>
            <a:chOff x="7004050" y="3995057"/>
            <a:chExt cx="1822450" cy="2266950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4FE91E2C-E0CA-1296-CFA0-654EFD9A6127}"/>
                </a:ext>
              </a:extLst>
            </p:cNvPr>
            <p:cNvGrpSpPr/>
            <p:nvPr/>
          </p:nvGrpSpPr>
          <p:grpSpPr>
            <a:xfrm>
              <a:off x="7004050" y="3995057"/>
              <a:ext cx="1822450" cy="2266950"/>
              <a:chOff x="-1587569" y="1162050"/>
              <a:chExt cx="1822450" cy="2266950"/>
            </a:xfrm>
          </p:grpSpPr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6C3AD942-E739-6640-8D57-AEDA5FF9E981}"/>
                  </a:ext>
                </a:extLst>
              </p:cNvPr>
              <p:cNvSpPr/>
              <p:nvPr/>
            </p:nvSpPr>
            <p:spPr>
              <a:xfrm>
                <a:off x="-1587569" y="1162050"/>
                <a:ext cx="1822450" cy="2266950"/>
              </a:xfrm>
              <a:prstGeom prst="roundRect">
                <a:avLst>
                  <a:gd name="adj" fmla="val 6758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5F15FFD7-CACE-14BD-A319-F2561A053855}"/>
                  </a:ext>
                </a:extLst>
              </p:cNvPr>
              <p:cNvSpPr/>
              <p:nvPr/>
            </p:nvSpPr>
            <p:spPr>
              <a:xfrm>
                <a:off x="-1383559" y="1384201"/>
                <a:ext cx="1396190" cy="1080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8C21A036-D896-5C43-3520-A7F626C96C51}"/>
                  </a:ext>
                </a:extLst>
              </p:cNvPr>
              <p:cNvSpPr/>
              <p:nvPr/>
            </p:nvSpPr>
            <p:spPr>
              <a:xfrm>
                <a:off x="-1383559" y="1596926"/>
                <a:ext cx="1396190" cy="1080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6E1C8582-D1B7-1028-03D1-1D0F0516ED8E}"/>
                  </a:ext>
                </a:extLst>
              </p:cNvPr>
              <p:cNvSpPr/>
              <p:nvPr/>
            </p:nvSpPr>
            <p:spPr>
              <a:xfrm>
                <a:off x="-1383559" y="1809651"/>
                <a:ext cx="1396190" cy="1080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CAC08F79-3CA1-7FC3-32E8-C44E32BFF14B}"/>
                </a:ext>
              </a:extLst>
            </p:cNvPr>
            <p:cNvSpPr/>
            <p:nvPr/>
          </p:nvSpPr>
          <p:spPr>
            <a:xfrm>
              <a:off x="7603297" y="5232378"/>
              <a:ext cx="648193" cy="457513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53391291-9606-5A6C-B683-21D65DAC60F1}"/>
                </a:ext>
              </a:extLst>
            </p:cNvPr>
            <p:cNvSpPr/>
            <p:nvPr/>
          </p:nvSpPr>
          <p:spPr>
            <a:xfrm>
              <a:off x="7300429" y="4889002"/>
              <a:ext cx="1185358" cy="1195089"/>
            </a:xfrm>
            <a:custGeom>
              <a:avLst/>
              <a:gdLst>
                <a:gd name="csX0" fmla="*/ 1105255 w 2081115"/>
                <a:gd name="csY0" fmla="*/ 125984 h 2098199"/>
                <a:gd name="csX1" fmla="*/ 255379 w 2081115"/>
                <a:gd name="csY1" fmla="*/ 975860 h 2098199"/>
                <a:gd name="csX2" fmla="*/ 1105255 w 2081115"/>
                <a:gd name="csY2" fmla="*/ 1825736 h 2098199"/>
                <a:gd name="csX3" fmla="*/ 1955131 w 2081115"/>
                <a:gd name="csY3" fmla="*/ 975860 h 2098199"/>
                <a:gd name="csX4" fmla="*/ 1105255 w 2081115"/>
                <a:gd name="csY4" fmla="*/ 125984 h 2098199"/>
                <a:gd name="csX5" fmla="*/ 1105255 w 2081115"/>
                <a:gd name="csY5" fmla="*/ 0 h 2098199"/>
                <a:gd name="csX6" fmla="*/ 2081115 w 2081115"/>
                <a:gd name="csY6" fmla="*/ 975860 h 2098199"/>
                <a:gd name="csX7" fmla="*/ 1105255 w 2081115"/>
                <a:gd name="csY7" fmla="*/ 1951720 h 2098199"/>
                <a:gd name="csX8" fmla="*/ 559642 w 2081115"/>
                <a:gd name="csY8" fmla="*/ 1785059 h 2098199"/>
                <a:gd name="csX9" fmla="*/ 494025 w 2081115"/>
                <a:gd name="csY9" fmla="*/ 1730919 h 2098199"/>
                <a:gd name="csX10" fmla="*/ 525055 w 2081115"/>
                <a:gd name="csY10" fmla="*/ 1761949 h 2098199"/>
                <a:gd name="csX11" fmla="*/ 227906 w 2081115"/>
                <a:gd name="csY11" fmla="*/ 2059097 h 2098199"/>
                <a:gd name="csX12" fmla="*/ 39102 w 2081115"/>
                <a:gd name="csY12" fmla="*/ 2059097 h 2098199"/>
                <a:gd name="csX13" fmla="*/ 39102 w 2081115"/>
                <a:gd name="csY13" fmla="*/ 1870293 h 2098199"/>
                <a:gd name="csX14" fmla="*/ 336250 w 2081115"/>
                <a:gd name="csY14" fmla="*/ 1573145 h 2098199"/>
                <a:gd name="csX15" fmla="*/ 350196 w 2081115"/>
                <a:gd name="csY15" fmla="*/ 1587091 h 2098199"/>
                <a:gd name="csX16" fmla="*/ 296057 w 2081115"/>
                <a:gd name="csY16" fmla="*/ 1521473 h 2098199"/>
                <a:gd name="csX17" fmla="*/ 129395 w 2081115"/>
                <a:gd name="csY17" fmla="*/ 975860 h 2098199"/>
                <a:gd name="csX18" fmla="*/ 1105255 w 2081115"/>
                <a:gd name="csY18" fmla="*/ 0 h 2098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081115" h="2098199">
                  <a:moveTo>
                    <a:pt x="1105255" y="125984"/>
                  </a:moveTo>
                  <a:cubicBezTo>
                    <a:pt x="635881" y="125984"/>
                    <a:pt x="255379" y="506486"/>
                    <a:pt x="255379" y="975860"/>
                  </a:cubicBezTo>
                  <a:cubicBezTo>
                    <a:pt x="255379" y="1445234"/>
                    <a:pt x="635881" y="1825736"/>
                    <a:pt x="1105255" y="1825736"/>
                  </a:cubicBezTo>
                  <a:cubicBezTo>
                    <a:pt x="1574629" y="1825736"/>
                    <a:pt x="1955131" y="1445234"/>
                    <a:pt x="1955131" y="975860"/>
                  </a:cubicBezTo>
                  <a:cubicBezTo>
                    <a:pt x="1955131" y="506486"/>
                    <a:pt x="1574629" y="125984"/>
                    <a:pt x="1105255" y="125984"/>
                  </a:cubicBezTo>
                  <a:close/>
                  <a:moveTo>
                    <a:pt x="1105255" y="0"/>
                  </a:moveTo>
                  <a:cubicBezTo>
                    <a:pt x="1644208" y="0"/>
                    <a:pt x="2081115" y="436907"/>
                    <a:pt x="2081115" y="975860"/>
                  </a:cubicBezTo>
                  <a:cubicBezTo>
                    <a:pt x="2081115" y="1514813"/>
                    <a:pt x="1644208" y="1951720"/>
                    <a:pt x="1105255" y="1951720"/>
                  </a:cubicBezTo>
                  <a:cubicBezTo>
                    <a:pt x="903148" y="1951720"/>
                    <a:pt x="715391" y="1890280"/>
                    <a:pt x="559642" y="1785059"/>
                  </a:cubicBezTo>
                  <a:lnTo>
                    <a:pt x="494025" y="1730919"/>
                  </a:lnTo>
                  <a:lnTo>
                    <a:pt x="525055" y="1761949"/>
                  </a:lnTo>
                  <a:lnTo>
                    <a:pt x="227906" y="2059097"/>
                  </a:lnTo>
                  <a:cubicBezTo>
                    <a:pt x="175769" y="2111234"/>
                    <a:pt x="91239" y="2111234"/>
                    <a:pt x="39102" y="2059097"/>
                  </a:cubicBezTo>
                  <a:cubicBezTo>
                    <a:pt x="-13035" y="2006960"/>
                    <a:pt x="-13035" y="1922430"/>
                    <a:pt x="39102" y="1870293"/>
                  </a:cubicBezTo>
                  <a:lnTo>
                    <a:pt x="336250" y="1573145"/>
                  </a:lnTo>
                  <a:lnTo>
                    <a:pt x="350196" y="1587091"/>
                  </a:lnTo>
                  <a:lnTo>
                    <a:pt x="296057" y="1521473"/>
                  </a:lnTo>
                  <a:cubicBezTo>
                    <a:pt x="190835" y="1365725"/>
                    <a:pt x="129395" y="1177967"/>
                    <a:pt x="129395" y="975860"/>
                  </a:cubicBezTo>
                  <a:cubicBezTo>
                    <a:pt x="129395" y="436907"/>
                    <a:pt x="566302" y="0"/>
                    <a:pt x="11052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64CFFEEA-A7C6-50F2-1297-DDD10264DA85}"/>
              </a:ext>
            </a:extLst>
          </p:cNvPr>
          <p:cNvGrpSpPr/>
          <p:nvPr/>
        </p:nvGrpSpPr>
        <p:grpSpPr>
          <a:xfrm>
            <a:off x="7004050" y="1070545"/>
            <a:ext cx="1822450" cy="2266950"/>
            <a:chOff x="7004050" y="1070545"/>
            <a:chExt cx="1822450" cy="2266950"/>
          </a:xfrm>
        </p:grpSpPr>
        <p:sp>
          <p:nvSpPr>
            <p:cNvPr id="89" name="四角形: 角を丸くする 88">
              <a:extLst>
                <a:ext uri="{FF2B5EF4-FFF2-40B4-BE49-F238E27FC236}">
                  <a16:creationId xmlns:a16="http://schemas.microsoft.com/office/drawing/2014/main" id="{7F8313B4-50FE-52D3-F37D-C3D017EA8665}"/>
                </a:ext>
              </a:extLst>
            </p:cNvPr>
            <p:cNvSpPr/>
            <p:nvPr/>
          </p:nvSpPr>
          <p:spPr>
            <a:xfrm>
              <a:off x="7004050" y="1070545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802534C5-FB60-31C2-C0C9-81CA783C3162}"/>
                </a:ext>
              </a:extLst>
            </p:cNvPr>
            <p:cNvSpPr/>
            <p:nvPr/>
          </p:nvSpPr>
          <p:spPr>
            <a:xfrm>
              <a:off x="7126568" y="1761109"/>
              <a:ext cx="1577414" cy="1423986"/>
            </a:xfrm>
            <a:prstGeom prst="roundRect">
              <a:avLst>
                <a:gd name="adj" fmla="val 675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4DDB43E6-CC35-EC69-00FF-2AEB5BCFB12C}"/>
                </a:ext>
              </a:extLst>
            </p:cNvPr>
            <p:cNvSpPr/>
            <p:nvPr/>
          </p:nvSpPr>
          <p:spPr>
            <a:xfrm>
              <a:off x="7606859" y="1218459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2B7149C-9F67-C729-D0C5-2EB4FF6654DD}"/>
                </a:ext>
              </a:extLst>
            </p:cNvPr>
            <p:cNvSpPr/>
            <p:nvPr/>
          </p:nvSpPr>
          <p:spPr>
            <a:xfrm>
              <a:off x="7291886" y="1832378"/>
              <a:ext cx="1271014" cy="1281448"/>
            </a:xfrm>
            <a:custGeom>
              <a:avLst/>
              <a:gdLst>
                <a:gd name="csX0" fmla="*/ 675020 w 1271014"/>
                <a:gd name="csY0" fmla="*/ 76943 h 1281448"/>
                <a:gd name="csX1" fmla="*/ 155970 w 1271014"/>
                <a:gd name="csY1" fmla="*/ 595994 h 1281448"/>
                <a:gd name="csX2" fmla="*/ 675020 w 1271014"/>
                <a:gd name="csY2" fmla="*/ 1115044 h 1281448"/>
                <a:gd name="csX3" fmla="*/ 1194071 w 1271014"/>
                <a:gd name="csY3" fmla="*/ 595994 h 1281448"/>
                <a:gd name="csX4" fmla="*/ 675020 w 1271014"/>
                <a:gd name="csY4" fmla="*/ 76943 h 1281448"/>
                <a:gd name="csX5" fmla="*/ 675020 w 1271014"/>
                <a:gd name="csY5" fmla="*/ 0 h 1281448"/>
                <a:gd name="csX6" fmla="*/ 1271014 w 1271014"/>
                <a:gd name="csY6" fmla="*/ 595994 h 1281448"/>
                <a:gd name="csX7" fmla="*/ 675020 w 1271014"/>
                <a:gd name="csY7" fmla="*/ 1191987 h 1281448"/>
                <a:gd name="csX8" fmla="*/ 341794 w 1271014"/>
                <a:gd name="csY8" fmla="*/ 1090201 h 1281448"/>
                <a:gd name="csX9" fmla="*/ 301720 w 1271014"/>
                <a:gd name="csY9" fmla="*/ 1057136 h 1281448"/>
                <a:gd name="csX10" fmla="*/ 320671 w 1271014"/>
                <a:gd name="csY10" fmla="*/ 1076087 h 1281448"/>
                <a:gd name="csX11" fmla="*/ 139191 w 1271014"/>
                <a:gd name="csY11" fmla="*/ 1257567 h 1281448"/>
                <a:gd name="csX12" fmla="*/ 23881 w 1271014"/>
                <a:gd name="csY12" fmla="*/ 1257567 h 1281448"/>
                <a:gd name="csX13" fmla="*/ 23881 w 1271014"/>
                <a:gd name="csY13" fmla="*/ 1142257 h 1281448"/>
                <a:gd name="csX14" fmla="*/ 205361 w 1271014"/>
                <a:gd name="csY14" fmla="*/ 960778 h 1281448"/>
                <a:gd name="csX15" fmla="*/ 213878 w 1271014"/>
                <a:gd name="csY15" fmla="*/ 969295 h 1281448"/>
                <a:gd name="csX16" fmla="*/ 180813 w 1271014"/>
                <a:gd name="csY16" fmla="*/ 929220 h 1281448"/>
                <a:gd name="csX17" fmla="*/ 79027 w 1271014"/>
                <a:gd name="csY17" fmla="*/ 595994 h 1281448"/>
                <a:gd name="csX18" fmla="*/ 675020 w 1271014"/>
                <a:gd name="csY18" fmla="*/ 0 h 12814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271014" h="1281448">
                  <a:moveTo>
                    <a:pt x="675020" y="76943"/>
                  </a:moveTo>
                  <a:cubicBezTo>
                    <a:pt x="388356" y="76943"/>
                    <a:pt x="155970" y="309330"/>
                    <a:pt x="155970" y="595994"/>
                  </a:cubicBezTo>
                  <a:cubicBezTo>
                    <a:pt x="155970" y="882658"/>
                    <a:pt x="388356" y="1115044"/>
                    <a:pt x="675020" y="1115044"/>
                  </a:cubicBezTo>
                  <a:cubicBezTo>
                    <a:pt x="961684" y="1115044"/>
                    <a:pt x="1194071" y="882658"/>
                    <a:pt x="1194071" y="595994"/>
                  </a:cubicBezTo>
                  <a:cubicBezTo>
                    <a:pt x="1194071" y="309330"/>
                    <a:pt x="961684" y="76943"/>
                    <a:pt x="675020" y="76943"/>
                  </a:cubicBezTo>
                  <a:close/>
                  <a:moveTo>
                    <a:pt x="675020" y="0"/>
                  </a:moveTo>
                  <a:cubicBezTo>
                    <a:pt x="1004179" y="0"/>
                    <a:pt x="1271014" y="266835"/>
                    <a:pt x="1271014" y="595994"/>
                  </a:cubicBezTo>
                  <a:cubicBezTo>
                    <a:pt x="1271014" y="925152"/>
                    <a:pt x="1004179" y="1191987"/>
                    <a:pt x="675020" y="1191987"/>
                  </a:cubicBezTo>
                  <a:cubicBezTo>
                    <a:pt x="551586" y="1191987"/>
                    <a:pt x="436916" y="1154464"/>
                    <a:pt x="341794" y="1090201"/>
                  </a:cubicBezTo>
                  <a:lnTo>
                    <a:pt x="301720" y="1057136"/>
                  </a:lnTo>
                  <a:lnTo>
                    <a:pt x="320671" y="1076087"/>
                  </a:lnTo>
                  <a:lnTo>
                    <a:pt x="139191" y="1257567"/>
                  </a:lnTo>
                  <a:cubicBezTo>
                    <a:pt x="107349" y="1289409"/>
                    <a:pt x="55723" y="1289409"/>
                    <a:pt x="23881" y="1257567"/>
                  </a:cubicBezTo>
                  <a:cubicBezTo>
                    <a:pt x="-7961" y="1225725"/>
                    <a:pt x="-7961" y="1174099"/>
                    <a:pt x="23881" y="1142257"/>
                  </a:cubicBezTo>
                  <a:lnTo>
                    <a:pt x="205361" y="960778"/>
                  </a:lnTo>
                  <a:lnTo>
                    <a:pt x="213878" y="969295"/>
                  </a:lnTo>
                  <a:lnTo>
                    <a:pt x="180813" y="929220"/>
                  </a:lnTo>
                  <a:cubicBezTo>
                    <a:pt x="116550" y="834099"/>
                    <a:pt x="79027" y="719429"/>
                    <a:pt x="79027" y="595994"/>
                  </a:cubicBezTo>
                  <a:cubicBezTo>
                    <a:pt x="79027" y="266835"/>
                    <a:pt x="345862" y="0"/>
                    <a:pt x="675020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80377CAB-132E-CACC-A49C-1523C8A8149D}"/>
              </a:ext>
            </a:extLst>
          </p:cNvPr>
          <p:cNvGrpSpPr/>
          <p:nvPr/>
        </p:nvGrpSpPr>
        <p:grpSpPr>
          <a:xfrm>
            <a:off x="3829903" y="1076671"/>
            <a:ext cx="2246194" cy="2264632"/>
            <a:chOff x="3829903" y="1076671"/>
            <a:chExt cx="2246194" cy="2264632"/>
          </a:xfrm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0F91E831-6818-DDFE-3FA0-A6CFFAA14A31}"/>
                </a:ext>
              </a:extLst>
            </p:cNvPr>
            <p:cNvSpPr/>
            <p:nvPr/>
          </p:nvSpPr>
          <p:spPr>
            <a:xfrm>
              <a:off x="3829903" y="1076671"/>
              <a:ext cx="2246194" cy="2264632"/>
            </a:xfrm>
            <a:custGeom>
              <a:avLst/>
              <a:gdLst>
                <a:gd name="csX0" fmla="*/ 1105256 w 2081116"/>
                <a:gd name="csY0" fmla="*/ 125984 h 2098199"/>
                <a:gd name="csX1" fmla="*/ 255380 w 2081116"/>
                <a:gd name="csY1" fmla="*/ 975860 h 2098199"/>
                <a:gd name="csX2" fmla="*/ 1105256 w 2081116"/>
                <a:gd name="csY2" fmla="*/ 1825736 h 2098199"/>
                <a:gd name="csX3" fmla="*/ 1955132 w 2081116"/>
                <a:gd name="csY3" fmla="*/ 975860 h 2098199"/>
                <a:gd name="csX4" fmla="*/ 1105256 w 2081116"/>
                <a:gd name="csY4" fmla="*/ 125984 h 2098199"/>
                <a:gd name="csX5" fmla="*/ 1105256 w 2081116"/>
                <a:gd name="csY5" fmla="*/ 0 h 2098199"/>
                <a:gd name="csX6" fmla="*/ 2081116 w 2081116"/>
                <a:gd name="csY6" fmla="*/ 975860 h 2098199"/>
                <a:gd name="csX7" fmla="*/ 1105256 w 2081116"/>
                <a:gd name="csY7" fmla="*/ 1951720 h 2098199"/>
                <a:gd name="csX8" fmla="*/ 559643 w 2081116"/>
                <a:gd name="csY8" fmla="*/ 1785059 h 2098199"/>
                <a:gd name="csX9" fmla="*/ 494026 w 2081116"/>
                <a:gd name="csY9" fmla="*/ 1730919 h 2098199"/>
                <a:gd name="csX10" fmla="*/ 525056 w 2081116"/>
                <a:gd name="csY10" fmla="*/ 1761949 h 2098199"/>
                <a:gd name="csX11" fmla="*/ 227908 w 2081116"/>
                <a:gd name="csY11" fmla="*/ 2059097 h 2098199"/>
                <a:gd name="csX12" fmla="*/ 39103 w 2081116"/>
                <a:gd name="csY12" fmla="*/ 2059097 h 2098199"/>
                <a:gd name="csX13" fmla="*/ 39103 w 2081116"/>
                <a:gd name="csY13" fmla="*/ 1870293 h 2098199"/>
                <a:gd name="csX14" fmla="*/ 336251 w 2081116"/>
                <a:gd name="csY14" fmla="*/ 1573145 h 2098199"/>
                <a:gd name="csX15" fmla="*/ 350197 w 2081116"/>
                <a:gd name="csY15" fmla="*/ 1587091 h 2098199"/>
                <a:gd name="csX16" fmla="*/ 296058 w 2081116"/>
                <a:gd name="csY16" fmla="*/ 1521473 h 2098199"/>
                <a:gd name="csX17" fmla="*/ 129396 w 2081116"/>
                <a:gd name="csY17" fmla="*/ 975860 h 2098199"/>
                <a:gd name="csX18" fmla="*/ 1105256 w 2081116"/>
                <a:gd name="csY18" fmla="*/ 0 h 2098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081116" h="2098199">
                  <a:moveTo>
                    <a:pt x="1105256" y="125984"/>
                  </a:moveTo>
                  <a:cubicBezTo>
                    <a:pt x="635882" y="125984"/>
                    <a:pt x="255380" y="506486"/>
                    <a:pt x="255380" y="975860"/>
                  </a:cubicBezTo>
                  <a:cubicBezTo>
                    <a:pt x="255380" y="1445234"/>
                    <a:pt x="635882" y="1825736"/>
                    <a:pt x="1105256" y="1825736"/>
                  </a:cubicBezTo>
                  <a:cubicBezTo>
                    <a:pt x="1574630" y="1825736"/>
                    <a:pt x="1955132" y="1445234"/>
                    <a:pt x="1955132" y="975860"/>
                  </a:cubicBezTo>
                  <a:cubicBezTo>
                    <a:pt x="1955132" y="506486"/>
                    <a:pt x="1574630" y="125984"/>
                    <a:pt x="1105256" y="125984"/>
                  </a:cubicBezTo>
                  <a:close/>
                  <a:moveTo>
                    <a:pt x="1105256" y="0"/>
                  </a:moveTo>
                  <a:cubicBezTo>
                    <a:pt x="1644209" y="0"/>
                    <a:pt x="2081116" y="436907"/>
                    <a:pt x="2081116" y="975860"/>
                  </a:cubicBezTo>
                  <a:cubicBezTo>
                    <a:pt x="2081116" y="1514813"/>
                    <a:pt x="1644209" y="1951720"/>
                    <a:pt x="1105256" y="1951720"/>
                  </a:cubicBezTo>
                  <a:cubicBezTo>
                    <a:pt x="903149" y="1951720"/>
                    <a:pt x="715392" y="1890280"/>
                    <a:pt x="559643" y="1785059"/>
                  </a:cubicBezTo>
                  <a:lnTo>
                    <a:pt x="494026" y="1730919"/>
                  </a:lnTo>
                  <a:lnTo>
                    <a:pt x="525056" y="1761949"/>
                  </a:lnTo>
                  <a:lnTo>
                    <a:pt x="227908" y="2059097"/>
                  </a:lnTo>
                  <a:cubicBezTo>
                    <a:pt x="175770" y="2111234"/>
                    <a:pt x="91240" y="2111234"/>
                    <a:pt x="39103" y="2059097"/>
                  </a:cubicBezTo>
                  <a:cubicBezTo>
                    <a:pt x="-13035" y="2006960"/>
                    <a:pt x="-13035" y="1922430"/>
                    <a:pt x="39103" y="1870293"/>
                  </a:cubicBezTo>
                  <a:lnTo>
                    <a:pt x="336251" y="1573145"/>
                  </a:lnTo>
                  <a:lnTo>
                    <a:pt x="350197" y="1587091"/>
                  </a:lnTo>
                  <a:lnTo>
                    <a:pt x="296058" y="1521473"/>
                  </a:lnTo>
                  <a:cubicBezTo>
                    <a:pt x="190836" y="1365725"/>
                    <a:pt x="129396" y="1177968"/>
                    <a:pt x="129396" y="975860"/>
                  </a:cubicBezTo>
                  <a:cubicBezTo>
                    <a:pt x="129396" y="436907"/>
                    <a:pt x="566303" y="0"/>
                    <a:pt x="1105256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0C8B167E-7943-ABDB-B62B-151226659C8E}"/>
                </a:ext>
              </a:extLst>
            </p:cNvPr>
            <p:cNvSpPr/>
            <p:nvPr/>
          </p:nvSpPr>
          <p:spPr>
            <a:xfrm>
              <a:off x="4639117" y="2204020"/>
              <a:ext cx="903663" cy="637831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181214DE-83E8-6B19-26E6-1A6BFCF595EF}"/>
                </a:ext>
              </a:extLst>
            </p:cNvPr>
            <p:cNvSpPr/>
            <p:nvPr/>
          </p:nvSpPr>
          <p:spPr>
            <a:xfrm>
              <a:off x="4607174" y="1584960"/>
              <a:ext cx="185806" cy="35229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102176DE-0A86-B26F-6E6A-53C0E42A603D}"/>
                </a:ext>
              </a:extLst>
            </p:cNvPr>
            <p:cNvSpPr/>
            <p:nvPr/>
          </p:nvSpPr>
          <p:spPr>
            <a:xfrm>
              <a:off x="5270114" y="1584960"/>
              <a:ext cx="185806" cy="352298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F32B3626-E322-2E9D-89C2-73BEE6A6E00E}"/>
              </a:ext>
            </a:extLst>
          </p:cNvPr>
          <p:cNvGrpSpPr/>
          <p:nvPr/>
        </p:nvGrpSpPr>
        <p:grpSpPr>
          <a:xfrm>
            <a:off x="3872666" y="3889828"/>
            <a:ext cx="2306975" cy="2325914"/>
            <a:chOff x="3872666" y="3889828"/>
            <a:chExt cx="2306975" cy="2325914"/>
          </a:xfrm>
        </p:grpSpPr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F1265114-B20B-B12E-4D75-F5F3E7BD1900}"/>
                </a:ext>
              </a:extLst>
            </p:cNvPr>
            <p:cNvSpPr/>
            <p:nvPr/>
          </p:nvSpPr>
          <p:spPr>
            <a:xfrm>
              <a:off x="3872666" y="3889828"/>
              <a:ext cx="2306975" cy="2325914"/>
            </a:xfrm>
            <a:custGeom>
              <a:avLst/>
              <a:gdLst>
                <a:gd name="csX0" fmla="*/ 1105255 w 2081115"/>
                <a:gd name="csY0" fmla="*/ 189837 h 2098200"/>
                <a:gd name="csX1" fmla="*/ 1891278 w 2081115"/>
                <a:gd name="csY1" fmla="*/ 975860 h 2098200"/>
                <a:gd name="csX2" fmla="*/ 1105255 w 2081115"/>
                <a:gd name="csY2" fmla="*/ 1761883 h 2098200"/>
                <a:gd name="csX3" fmla="*/ 319232 w 2081115"/>
                <a:gd name="csY3" fmla="*/ 975860 h 2098200"/>
                <a:gd name="csX4" fmla="*/ 1105255 w 2081115"/>
                <a:gd name="csY4" fmla="*/ 189837 h 2098200"/>
                <a:gd name="csX5" fmla="*/ 1105255 w 2081115"/>
                <a:gd name="csY5" fmla="*/ 125984 h 2098200"/>
                <a:gd name="csX6" fmla="*/ 255379 w 2081115"/>
                <a:gd name="csY6" fmla="*/ 975860 h 2098200"/>
                <a:gd name="csX7" fmla="*/ 1105255 w 2081115"/>
                <a:gd name="csY7" fmla="*/ 1825736 h 2098200"/>
                <a:gd name="csX8" fmla="*/ 1955131 w 2081115"/>
                <a:gd name="csY8" fmla="*/ 975860 h 2098200"/>
                <a:gd name="csX9" fmla="*/ 1105255 w 2081115"/>
                <a:gd name="csY9" fmla="*/ 125984 h 2098200"/>
                <a:gd name="csX10" fmla="*/ 1105255 w 2081115"/>
                <a:gd name="csY10" fmla="*/ 0 h 2098200"/>
                <a:gd name="csX11" fmla="*/ 2081115 w 2081115"/>
                <a:gd name="csY11" fmla="*/ 975860 h 2098200"/>
                <a:gd name="csX12" fmla="*/ 1105255 w 2081115"/>
                <a:gd name="csY12" fmla="*/ 1951720 h 2098200"/>
                <a:gd name="csX13" fmla="*/ 559642 w 2081115"/>
                <a:gd name="csY13" fmla="*/ 1785059 h 2098200"/>
                <a:gd name="csX14" fmla="*/ 494024 w 2081115"/>
                <a:gd name="csY14" fmla="*/ 1730919 h 2098200"/>
                <a:gd name="csX15" fmla="*/ 525055 w 2081115"/>
                <a:gd name="csY15" fmla="*/ 1761949 h 2098200"/>
                <a:gd name="csX16" fmla="*/ 227906 w 2081115"/>
                <a:gd name="csY16" fmla="*/ 2059097 h 2098200"/>
                <a:gd name="csX17" fmla="*/ 39102 w 2081115"/>
                <a:gd name="csY17" fmla="*/ 2059097 h 2098200"/>
                <a:gd name="csX18" fmla="*/ 39102 w 2081115"/>
                <a:gd name="csY18" fmla="*/ 1870293 h 2098200"/>
                <a:gd name="csX19" fmla="*/ 336250 w 2081115"/>
                <a:gd name="csY19" fmla="*/ 1573145 h 2098200"/>
                <a:gd name="csX20" fmla="*/ 350197 w 2081115"/>
                <a:gd name="csY20" fmla="*/ 1587091 h 2098200"/>
                <a:gd name="csX21" fmla="*/ 296057 w 2081115"/>
                <a:gd name="csY21" fmla="*/ 1521473 h 2098200"/>
                <a:gd name="csX22" fmla="*/ 129395 w 2081115"/>
                <a:gd name="csY22" fmla="*/ 975860 h 2098200"/>
                <a:gd name="csX23" fmla="*/ 1105255 w 2081115"/>
                <a:gd name="csY23" fmla="*/ 0 h 209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2081115" h="2098200">
                  <a:moveTo>
                    <a:pt x="1105255" y="189837"/>
                  </a:moveTo>
                  <a:cubicBezTo>
                    <a:pt x="1539364" y="189837"/>
                    <a:pt x="1891278" y="541751"/>
                    <a:pt x="1891278" y="975860"/>
                  </a:cubicBezTo>
                  <a:cubicBezTo>
                    <a:pt x="1891278" y="1409969"/>
                    <a:pt x="1539364" y="1761883"/>
                    <a:pt x="1105255" y="1761883"/>
                  </a:cubicBezTo>
                  <a:cubicBezTo>
                    <a:pt x="671146" y="1761883"/>
                    <a:pt x="319232" y="1409969"/>
                    <a:pt x="319232" y="975860"/>
                  </a:cubicBezTo>
                  <a:cubicBezTo>
                    <a:pt x="319232" y="541751"/>
                    <a:pt x="671146" y="189837"/>
                    <a:pt x="1105255" y="189837"/>
                  </a:cubicBezTo>
                  <a:close/>
                  <a:moveTo>
                    <a:pt x="1105255" y="125984"/>
                  </a:moveTo>
                  <a:cubicBezTo>
                    <a:pt x="635881" y="125984"/>
                    <a:pt x="255379" y="506486"/>
                    <a:pt x="255379" y="975860"/>
                  </a:cubicBezTo>
                  <a:cubicBezTo>
                    <a:pt x="255379" y="1445234"/>
                    <a:pt x="635881" y="1825736"/>
                    <a:pt x="1105255" y="1825736"/>
                  </a:cubicBezTo>
                  <a:cubicBezTo>
                    <a:pt x="1574629" y="1825736"/>
                    <a:pt x="1955131" y="1445234"/>
                    <a:pt x="1955131" y="975860"/>
                  </a:cubicBezTo>
                  <a:cubicBezTo>
                    <a:pt x="1955131" y="506486"/>
                    <a:pt x="1574629" y="125984"/>
                    <a:pt x="1105255" y="125984"/>
                  </a:cubicBezTo>
                  <a:close/>
                  <a:moveTo>
                    <a:pt x="1105255" y="0"/>
                  </a:moveTo>
                  <a:cubicBezTo>
                    <a:pt x="1644208" y="0"/>
                    <a:pt x="2081115" y="436907"/>
                    <a:pt x="2081115" y="975860"/>
                  </a:cubicBezTo>
                  <a:cubicBezTo>
                    <a:pt x="2081115" y="1514813"/>
                    <a:pt x="1644208" y="1951720"/>
                    <a:pt x="1105255" y="1951720"/>
                  </a:cubicBezTo>
                  <a:cubicBezTo>
                    <a:pt x="903148" y="1951720"/>
                    <a:pt x="715391" y="1890280"/>
                    <a:pt x="559642" y="1785059"/>
                  </a:cubicBezTo>
                  <a:lnTo>
                    <a:pt x="494024" y="1730919"/>
                  </a:lnTo>
                  <a:lnTo>
                    <a:pt x="525055" y="1761949"/>
                  </a:lnTo>
                  <a:lnTo>
                    <a:pt x="227906" y="2059097"/>
                  </a:lnTo>
                  <a:cubicBezTo>
                    <a:pt x="175769" y="2111235"/>
                    <a:pt x="91239" y="2111235"/>
                    <a:pt x="39102" y="2059097"/>
                  </a:cubicBezTo>
                  <a:cubicBezTo>
                    <a:pt x="-13035" y="2006960"/>
                    <a:pt x="-13035" y="1922430"/>
                    <a:pt x="39102" y="1870293"/>
                  </a:cubicBezTo>
                  <a:lnTo>
                    <a:pt x="336250" y="1573145"/>
                  </a:lnTo>
                  <a:lnTo>
                    <a:pt x="350197" y="1587091"/>
                  </a:lnTo>
                  <a:lnTo>
                    <a:pt x="296057" y="1521473"/>
                  </a:lnTo>
                  <a:cubicBezTo>
                    <a:pt x="190835" y="1365725"/>
                    <a:pt x="129395" y="1177968"/>
                    <a:pt x="129395" y="975860"/>
                  </a:cubicBezTo>
                  <a:cubicBezTo>
                    <a:pt x="129395" y="436907"/>
                    <a:pt x="566302" y="0"/>
                    <a:pt x="1105255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8A439721-0947-2948-89AF-762E65FD0EDE}"/>
                </a:ext>
              </a:extLst>
            </p:cNvPr>
            <p:cNvSpPr/>
            <p:nvPr/>
          </p:nvSpPr>
          <p:spPr>
            <a:xfrm>
              <a:off x="4649573" y="4433000"/>
              <a:ext cx="935606" cy="1256891"/>
            </a:xfrm>
            <a:custGeom>
              <a:avLst/>
              <a:gdLst>
                <a:gd name="csX0" fmla="*/ 847577 w 935606"/>
                <a:gd name="csY0" fmla="*/ 619060 h 1256891"/>
                <a:gd name="csX1" fmla="*/ 909823 w 935606"/>
                <a:gd name="csY1" fmla="*/ 644844 h 1256891"/>
                <a:gd name="csX2" fmla="*/ 909823 w 935606"/>
                <a:gd name="csY2" fmla="*/ 769339 h 1256891"/>
                <a:gd name="csX3" fmla="*/ 448054 w 935606"/>
                <a:gd name="csY3" fmla="*/ 1231108 h 1256891"/>
                <a:gd name="csX4" fmla="*/ 323559 w 935606"/>
                <a:gd name="csY4" fmla="*/ 1231108 h 1256891"/>
                <a:gd name="csX5" fmla="*/ 322361 w 935606"/>
                <a:gd name="csY5" fmla="*/ 1229304 h 1256891"/>
                <a:gd name="csX6" fmla="*/ 318188 w 935606"/>
                <a:gd name="csY6" fmla="*/ 1226533 h 1256891"/>
                <a:gd name="csX7" fmla="*/ 57726 w 935606"/>
                <a:gd name="csY7" fmla="*/ 966072 h 1256891"/>
                <a:gd name="csX8" fmla="*/ 57726 w 935606"/>
                <a:gd name="csY8" fmla="*/ 841577 h 1256891"/>
                <a:gd name="csX9" fmla="*/ 182221 w 935606"/>
                <a:gd name="csY9" fmla="*/ 841577 h 1256891"/>
                <a:gd name="csX10" fmla="*/ 385408 w 935606"/>
                <a:gd name="csY10" fmla="*/ 1044764 h 1256891"/>
                <a:gd name="csX11" fmla="*/ 785329 w 935606"/>
                <a:gd name="csY11" fmla="*/ 644844 h 1256891"/>
                <a:gd name="csX12" fmla="*/ 847577 w 935606"/>
                <a:gd name="csY12" fmla="*/ 619060 h 1256891"/>
                <a:gd name="csX13" fmla="*/ 755843 w 935606"/>
                <a:gd name="csY13" fmla="*/ 0 h 1256891"/>
                <a:gd name="csX14" fmla="*/ 848746 w 935606"/>
                <a:gd name="csY14" fmla="*/ 92903 h 1256891"/>
                <a:gd name="csX15" fmla="*/ 848746 w 935606"/>
                <a:gd name="csY15" fmla="*/ 259395 h 1256891"/>
                <a:gd name="csX16" fmla="*/ 755843 w 935606"/>
                <a:gd name="csY16" fmla="*/ 352298 h 1256891"/>
                <a:gd name="csX17" fmla="*/ 662940 w 935606"/>
                <a:gd name="csY17" fmla="*/ 259395 h 1256891"/>
                <a:gd name="csX18" fmla="*/ 662940 w 935606"/>
                <a:gd name="csY18" fmla="*/ 92903 h 1256891"/>
                <a:gd name="csX19" fmla="*/ 755843 w 935606"/>
                <a:gd name="csY19" fmla="*/ 0 h 1256891"/>
                <a:gd name="csX20" fmla="*/ 92903 w 935606"/>
                <a:gd name="csY20" fmla="*/ 0 h 1256891"/>
                <a:gd name="csX21" fmla="*/ 185806 w 935606"/>
                <a:gd name="csY21" fmla="*/ 92903 h 1256891"/>
                <a:gd name="csX22" fmla="*/ 185806 w 935606"/>
                <a:gd name="csY22" fmla="*/ 259395 h 1256891"/>
                <a:gd name="csX23" fmla="*/ 92903 w 935606"/>
                <a:gd name="csY23" fmla="*/ 352298 h 1256891"/>
                <a:gd name="csX24" fmla="*/ 0 w 935606"/>
                <a:gd name="csY24" fmla="*/ 259395 h 1256891"/>
                <a:gd name="csX25" fmla="*/ 0 w 935606"/>
                <a:gd name="csY25" fmla="*/ 92903 h 1256891"/>
                <a:gd name="csX26" fmla="*/ 92903 w 935606"/>
                <a:gd name="csY26" fmla="*/ 0 h 125689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</a:cxnLst>
              <a:rect l="l" t="t" r="r" b="b"/>
              <a:pathLst>
                <a:path w="935606" h="1256891">
                  <a:moveTo>
                    <a:pt x="847577" y="619060"/>
                  </a:moveTo>
                  <a:cubicBezTo>
                    <a:pt x="870105" y="619060"/>
                    <a:pt x="892634" y="627655"/>
                    <a:pt x="909823" y="644844"/>
                  </a:cubicBezTo>
                  <a:cubicBezTo>
                    <a:pt x="944201" y="679222"/>
                    <a:pt x="944201" y="734960"/>
                    <a:pt x="909823" y="769339"/>
                  </a:cubicBezTo>
                  <a:lnTo>
                    <a:pt x="448054" y="1231108"/>
                  </a:lnTo>
                  <a:cubicBezTo>
                    <a:pt x="413675" y="1265486"/>
                    <a:pt x="357938" y="1265486"/>
                    <a:pt x="323559" y="1231108"/>
                  </a:cubicBezTo>
                  <a:lnTo>
                    <a:pt x="322361" y="1229304"/>
                  </a:lnTo>
                  <a:lnTo>
                    <a:pt x="318188" y="1226533"/>
                  </a:lnTo>
                  <a:lnTo>
                    <a:pt x="57726" y="966072"/>
                  </a:lnTo>
                  <a:cubicBezTo>
                    <a:pt x="23348" y="931693"/>
                    <a:pt x="23348" y="875955"/>
                    <a:pt x="57726" y="841577"/>
                  </a:cubicBezTo>
                  <a:cubicBezTo>
                    <a:pt x="92105" y="807198"/>
                    <a:pt x="147842" y="807198"/>
                    <a:pt x="182221" y="841577"/>
                  </a:cubicBezTo>
                  <a:lnTo>
                    <a:pt x="385408" y="1044764"/>
                  </a:lnTo>
                  <a:lnTo>
                    <a:pt x="785329" y="644844"/>
                  </a:lnTo>
                  <a:cubicBezTo>
                    <a:pt x="802518" y="627655"/>
                    <a:pt x="825047" y="619060"/>
                    <a:pt x="847577" y="619060"/>
                  </a:cubicBezTo>
                  <a:close/>
                  <a:moveTo>
                    <a:pt x="755843" y="0"/>
                  </a:moveTo>
                  <a:cubicBezTo>
                    <a:pt x="807152" y="0"/>
                    <a:pt x="848746" y="41594"/>
                    <a:pt x="848746" y="92903"/>
                  </a:cubicBezTo>
                  <a:lnTo>
                    <a:pt x="848746" y="259395"/>
                  </a:lnTo>
                  <a:cubicBezTo>
                    <a:pt x="848746" y="310704"/>
                    <a:pt x="807152" y="352298"/>
                    <a:pt x="755843" y="352298"/>
                  </a:cubicBezTo>
                  <a:cubicBezTo>
                    <a:pt x="704534" y="352298"/>
                    <a:pt x="662940" y="310704"/>
                    <a:pt x="662940" y="259395"/>
                  </a:cubicBezTo>
                  <a:lnTo>
                    <a:pt x="662940" y="92903"/>
                  </a:lnTo>
                  <a:cubicBezTo>
                    <a:pt x="662940" y="41594"/>
                    <a:pt x="704534" y="0"/>
                    <a:pt x="755843" y="0"/>
                  </a:cubicBezTo>
                  <a:close/>
                  <a:moveTo>
                    <a:pt x="92903" y="0"/>
                  </a:moveTo>
                  <a:cubicBezTo>
                    <a:pt x="144212" y="0"/>
                    <a:pt x="185806" y="41594"/>
                    <a:pt x="185806" y="92903"/>
                  </a:cubicBezTo>
                  <a:lnTo>
                    <a:pt x="185806" y="259395"/>
                  </a:lnTo>
                  <a:cubicBezTo>
                    <a:pt x="185806" y="310704"/>
                    <a:pt x="144212" y="352298"/>
                    <a:pt x="92903" y="352298"/>
                  </a:cubicBezTo>
                  <a:cubicBezTo>
                    <a:pt x="41594" y="352298"/>
                    <a:pt x="0" y="310704"/>
                    <a:pt x="0" y="259395"/>
                  </a:cubicBezTo>
                  <a:lnTo>
                    <a:pt x="0" y="92903"/>
                  </a:lnTo>
                  <a:cubicBezTo>
                    <a:pt x="0" y="41594"/>
                    <a:pt x="41594" y="0"/>
                    <a:pt x="9290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34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E3A2E0-456E-D5ED-6A88-319B0D68A5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F34644C-8F06-3602-B173-C8709516A273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検査済、点検済マーク</a:t>
            </a: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1341418F-0D5C-E779-5615-ABB5E1F72481}"/>
              </a:ext>
            </a:extLst>
          </p:cNvPr>
          <p:cNvGrpSpPr/>
          <p:nvPr/>
        </p:nvGrpSpPr>
        <p:grpSpPr>
          <a:xfrm>
            <a:off x="923726" y="3889828"/>
            <a:ext cx="2306975" cy="2325914"/>
            <a:chOff x="486884" y="3338869"/>
            <a:chExt cx="2081115" cy="2098200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7C86D3AF-54A2-E0B2-2281-9D430AA3D8DD}"/>
                </a:ext>
              </a:extLst>
            </p:cNvPr>
            <p:cNvSpPr/>
            <p:nvPr/>
          </p:nvSpPr>
          <p:spPr>
            <a:xfrm>
              <a:off x="486884" y="3338869"/>
              <a:ext cx="2081115" cy="2098200"/>
            </a:xfrm>
            <a:custGeom>
              <a:avLst/>
              <a:gdLst>
                <a:gd name="csX0" fmla="*/ 1105255 w 2081115"/>
                <a:gd name="csY0" fmla="*/ 189837 h 2098200"/>
                <a:gd name="csX1" fmla="*/ 1891278 w 2081115"/>
                <a:gd name="csY1" fmla="*/ 975860 h 2098200"/>
                <a:gd name="csX2" fmla="*/ 1105255 w 2081115"/>
                <a:gd name="csY2" fmla="*/ 1761883 h 2098200"/>
                <a:gd name="csX3" fmla="*/ 319232 w 2081115"/>
                <a:gd name="csY3" fmla="*/ 975860 h 2098200"/>
                <a:gd name="csX4" fmla="*/ 1105255 w 2081115"/>
                <a:gd name="csY4" fmla="*/ 189837 h 2098200"/>
                <a:gd name="csX5" fmla="*/ 1105255 w 2081115"/>
                <a:gd name="csY5" fmla="*/ 125984 h 2098200"/>
                <a:gd name="csX6" fmla="*/ 255379 w 2081115"/>
                <a:gd name="csY6" fmla="*/ 975860 h 2098200"/>
                <a:gd name="csX7" fmla="*/ 1105255 w 2081115"/>
                <a:gd name="csY7" fmla="*/ 1825736 h 2098200"/>
                <a:gd name="csX8" fmla="*/ 1955131 w 2081115"/>
                <a:gd name="csY8" fmla="*/ 975860 h 2098200"/>
                <a:gd name="csX9" fmla="*/ 1105255 w 2081115"/>
                <a:gd name="csY9" fmla="*/ 125984 h 2098200"/>
                <a:gd name="csX10" fmla="*/ 1105255 w 2081115"/>
                <a:gd name="csY10" fmla="*/ 0 h 2098200"/>
                <a:gd name="csX11" fmla="*/ 2081115 w 2081115"/>
                <a:gd name="csY11" fmla="*/ 975860 h 2098200"/>
                <a:gd name="csX12" fmla="*/ 1105255 w 2081115"/>
                <a:gd name="csY12" fmla="*/ 1951720 h 2098200"/>
                <a:gd name="csX13" fmla="*/ 559642 w 2081115"/>
                <a:gd name="csY13" fmla="*/ 1785059 h 2098200"/>
                <a:gd name="csX14" fmla="*/ 494024 w 2081115"/>
                <a:gd name="csY14" fmla="*/ 1730919 h 2098200"/>
                <a:gd name="csX15" fmla="*/ 525055 w 2081115"/>
                <a:gd name="csY15" fmla="*/ 1761949 h 2098200"/>
                <a:gd name="csX16" fmla="*/ 227906 w 2081115"/>
                <a:gd name="csY16" fmla="*/ 2059097 h 2098200"/>
                <a:gd name="csX17" fmla="*/ 39102 w 2081115"/>
                <a:gd name="csY17" fmla="*/ 2059097 h 2098200"/>
                <a:gd name="csX18" fmla="*/ 39102 w 2081115"/>
                <a:gd name="csY18" fmla="*/ 1870293 h 2098200"/>
                <a:gd name="csX19" fmla="*/ 336250 w 2081115"/>
                <a:gd name="csY19" fmla="*/ 1573145 h 2098200"/>
                <a:gd name="csX20" fmla="*/ 350197 w 2081115"/>
                <a:gd name="csY20" fmla="*/ 1587091 h 2098200"/>
                <a:gd name="csX21" fmla="*/ 296057 w 2081115"/>
                <a:gd name="csY21" fmla="*/ 1521473 h 2098200"/>
                <a:gd name="csX22" fmla="*/ 129395 w 2081115"/>
                <a:gd name="csY22" fmla="*/ 975860 h 2098200"/>
                <a:gd name="csX23" fmla="*/ 1105255 w 2081115"/>
                <a:gd name="csY23" fmla="*/ 0 h 209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2081115" h="2098200">
                  <a:moveTo>
                    <a:pt x="1105255" y="189837"/>
                  </a:moveTo>
                  <a:cubicBezTo>
                    <a:pt x="1539364" y="189837"/>
                    <a:pt x="1891278" y="541751"/>
                    <a:pt x="1891278" y="975860"/>
                  </a:cubicBezTo>
                  <a:cubicBezTo>
                    <a:pt x="1891278" y="1409969"/>
                    <a:pt x="1539364" y="1761883"/>
                    <a:pt x="1105255" y="1761883"/>
                  </a:cubicBezTo>
                  <a:cubicBezTo>
                    <a:pt x="671146" y="1761883"/>
                    <a:pt x="319232" y="1409969"/>
                    <a:pt x="319232" y="975860"/>
                  </a:cubicBezTo>
                  <a:cubicBezTo>
                    <a:pt x="319232" y="541751"/>
                    <a:pt x="671146" y="189837"/>
                    <a:pt x="1105255" y="189837"/>
                  </a:cubicBezTo>
                  <a:close/>
                  <a:moveTo>
                    <a:pt x="1105255" y="125984"/>
                  </a:moveTo>
                  <a:cubicBezTo>
                    <a:pt x="635881" y="125984"/>
                    <a:pt x="255379" y="506486"/>
                    <a:pt x="255379" y="975860"/>
                  </a:cubicBezTo>
                  <a:cubicBezTo>
                    <a:pt x="255379" y="1445234"/>
                    <a:pt x="635881" y="1825736"/>
                    <a:pt x="1105255" y="1825736"/>
                  </a:cubicBezTo>
                  <a:cubicBezTo>
                    <a:pt x="1574629" y="1825736"/>
                    <a:pt x="1955131" y="1445234"/>
                    <a:pt x="1955131" y="975860"/>
                  </a:cubicBezTo>
                  <a:cubicBezTo>
                    <a:pt x="1955131" y="506486"/>
                    <a:pt x="1574629" y="125984"/>
                    <a:pt x="1105255" y="125984"/>
                  </a:cubicBezTo>
                  <a:close/>
                  <a:moveTo>
                    <a:pt x="1105255" y="0"/>
                  </a:moveTo>
                  <a:cubicBezTo>
                    <a:pt x="1644208" y="0"/>
                    <a:pt x="2081115" y="436907"/>
                    <a:pt x="2081115" y="975860"/>
                  </a:cubicBezTo>
                  <a:cubicBezTo>
                    <a:pt x="2081115" y="1514813"/>
                    <a:pt x="1644208" y="1951720"/>
                    <a:pt x="1105255" y="1951720"/>
                  </a:cubicBezTo>
                  <a:cubicBezTo>
                    <a:pt x="903148" y="1951720"/>
                    <a:pt x="715391" y="1890280"/>
                    <a:pt x="559642" y="1785059"/>
                  </a:cubicBezTo>
                  <a:lnTo>
                    <a:pt x="494024" y="1730919"/>
                  </a:lnTo>
                  <a:lnTo>
                    <a:pt x="525055" y="1761949"/>
                  </a:lnTo>
                  <a:lnTo>
                    <a:pt x="227906" y="2059097"/>
                  </a:lnTo>
                  <a:cubicBezTo>
                    <a:pt x="175769" y="2111235"/>
                    <a:pt x="91239" y="2111235"/>
                    <a:pt x="39102" y="2059097"/>
                  </a:cubicBezTo>
                  <a:cubicBezTo>
                    <a:pt x="-13035" y="2006960"/>
                    <a:pt x="-13035" y="1922430"/>
                    <a:pt x="39102" y="1870293"/>
                  </a:cubicBezTo>
                  <a:lnTo>
                    <a:pt x="336250" y="1573145"/>
                  </a:lnTo>
                  <a:lnTo>
                    <a:pt x="350197" y="1587091"/>
                  </a:lnTo>
                  <a:lnTo>
                    <a:pt x="296057" y="1521473"/>
                  </a:lnTo>
                  <a:cubicBezTo>
                    <a:pt x="190835" y="1365725"/>
                    <a:pt x="129395" y="1177968"/>
                    <a:pt x="129395" y="975860"/>
                  </a:cubicBezTo>
                  <a:cubicBezTo>
                    <a:pt x="129395" y="436907"/>
                    <a:pt x="566302" y="0"/>
                    <a:pt x="110525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1BA210C-9F13-9123-B445-B2F993A36FC4}"/>
                </a:ext>
              </a:extLst>
            </p:cNvPr>
            <p:cNvSpPr/>
            <p:nvPr/>
          </p:nvSpPr>
          <p:spPr>
            <a:xfrm>
              <a:off x="1064959" y="3970628"/>
              <a:ext cx="1094353" cy="772425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B490628-51A2-B689-955C-EB0270BB50AE}"/>
              </a:ext>
            </a:extLst>
          </p:cNvPr>
          <p:cNvGrpSpPr/>
          <p:nvPr/>
        </p:nvGrpSpPr>
        <p:grpSpPr>
          <a:xfrm>
            <a:off x="7004050" y="3995057"/>
            <a:ext cx="1822450" cy="2266950"/>
            <a:chOff x="7004050" y="3995057"/>
            <a:chExt cx="1822450" cy="2266950"/>
          </a:xfrm>
        </p:grpSpPr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A928BF7A-1F6B-D529-5A12-967A48E0FCC5}"/>
                </a:ext>
              </a:extLst>
            </p:cNvPr>
            <p:cNvGrpSpPr/>
            <p:nvPr/>
          </p:nvGrpSpPr>
          <p:grpSpPr>
            <a:xfrm>
              <a:off x="7004050" y="3995057"/>
              <a:ext cx="1822450" cy="2266950"/>
              <a:chOff x="-1587569" y="1162050"/>
              <a:chExt cx="1822450" cy="2266950"/>
            </a:xfrm>
          </p:grpSpPr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A175BBFD-952F-D6E3-2699-6EA4EBEADA3D}"/>
                  </a:ext>
                </a:extLst>
              </p:cNvPr>
              <p:cNvSpPr/>
              <p:nvPr/>
            </p:nvSpPr>
            <p:spPr>
              <a:xfrm>
                <a:off x="-1587569" y="1162050"/>
                <a:ext cx="1822450" cy="2266950"/>
              </a:xfrm>
              <a:prstGeom prst="roundRect">
                <a:avLst>
                  <a:gd name="adj" fmla="val 6758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0AFC785B-8FDE-5C7C-9883-8EC363AFDF24}"/>
                  </a:ext>
                </a:extLst>
              </p:cNvPr>
              <p:cNvSpPr/>
              <p:nvPr/>
            </p:nvSpPr>
            <p:spPr>
              <a:xfrm>
                <a:off x="-1383559" y="1384201"/>
                <a:ext cx="1396190" cy="1080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2A9BFB83-998D-F25E-73FE-294AA935EB99}"/>
                  </a:ext>
                </a:extLst>
              </p:cNvPr>
              <p:cNvSpPr/>
              <p:nvPr/>
            </p:nvSpPr>
            <p:spPr>
              <a:xfrm>
                <a:off x="-1383559" y="1596926"/>
                <a:ext cx="1396190" cy="1080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866663CC-E5F9-36A9-7377-721175C5FD67}"/>
                  </a:ext>
                </a:extLst>
              </p:cNvPr>
              <p:cNvSpPr/>
              <p:nvPr/>
            </p:nvSpPr>
            <p:spPr>
              <a:xfrm>
                <a:off x="-1383559" y="1809651"/>
                <a:ext cx="1396190" cy="108049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AD81BF55-0E22-71D8-2ED3-9BA5E58E1395}"/>
                </a:ext>
              </a:extLst>
            </p:cNvPr>
            <p:cNvSpPr/>
            <p:nvPr/>
          </p:nvSpPr>
          <p:spPr>
            <a:xfrm>
              <a:off x="7603297" y="5232378"/>
              <a:ext cx="648193" cy="457513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EC37B515-1F63-B272-21F2-3E7434FD2991}"/>
                </a:ext>
              </a:extLst>
            </p:cNvPr>
            <p:cNvSpPr/>
            <p:nvPr/>
          </p:nvSpPr>
          <p:spPr>
            <a:xfrm>
              <a:off x="7300429" y="4889002"/>
              <a:ext cx="1185358" cy="1195089"/>
            </a:xfrm>
            <a:custGeom>
              <a:avLst/>
              <a:gdLst>
                <a:gd name="csX0" fmla="*/ 1105255 w 2081115"/>
                <a:gd name="csY0" fmla="*/ 125984 h 2098199"/>
                <a:gd name="csX1" fmla="*/ 255379 w 2081115"/>
                <a:gd name="csY1" fmla="*/ 975860 h 2098199"/>
                <a:gd name="csX2" fmla="*/ 1105255 w 2081115"/>
                <a:gd name="csY2" fmla="*/ 1825736 h 2098199"/>
                <a:gd name="csX3" fmla="*/ 1955131 w 2081115"/>
                <a:gd name="csY3" fmla="*/ 975860 h 2098199"/>
                <a:gd name="csX4" fmla="*/ 1105255 w 2081115"/>
                <a:gd name="csY4" fmla="*/ 125984 h 2098199"/>
                <a:gd name="csX5" fmla="*/ 1105255 w 2081115"/>
                <a:gd name="csY5" fmla="*/ 0 h 2098199"/>
                <a:gd name="csX6" fmla="*/ 2081115 w 2081115"/>
                <a:gd name="csY6" fmla="*/ 975860 h 2098199"/>
                <a:gd name="csX7" fmla="*/ 1105255 w 2081115"/>
                <a:gd name="csY7" fmla="*/ 1951720 h 2098199"/>
                <a:gd name="csX8" fmla="*/ 559642 w 2081115"/>
                <a:gd name="csY8" fmla="*/ 1785059 h 2098199"/>
                <a:gd name="csX9" fmla="*/ 494025 w 2081115"/>
                <a:gd name="csY9" fmla="*/ 1730919 h 2098199"/>
                <a:gd name="csX10" fmla="*/ 525055 w 2081115"/>
                <a:gd name="csY10" fmla="*/ 1761949 h 2098199"/>
                <a:gd name="csX11" fmla="*/ 227906 w 2081115"/>
                <a:gd name="csY11" fmla="*/ 2059097 h 2098199"/>
                <a:gd name="csX12" fmla="*/ 39102 w 2081115"/>
                <a:gd name="csY12" fmla="*/ 2059097 h 2098199"/>
                <a:gd name="csX13" fmla="*/ 39102 w 2081115"/>
                <a:gd name="csY13" fmla="*/ 1870293 h 2098199"/>
                <a:gd name="csX14" fmla="*/ 336250 w 2081115"/>
                <a:gd name="csY14" fmla="*/ 1573145 h 2098199"/>
                <a:gd name="csX15" fmla="*/ 350196 w 2081115"/>
                <a:gd name="csY15" fmla="*/ 1587091 h 2098199"/>
                <a:gd name="csX16" fmla="*/ 296057 w 2081115"/>
                <a:gd name="csY16" fmla="*/ 1521473 h 2098199"/>
                <a:gd name="csX17" fmla="*/ 129395 w 2081115"/>
                <a:gd name="csY17" fmla="*/ 975860 h 2098199"/>
                <a:gd name="csX18" fmla="*/ 1105255 w 2081115"/>
                <a:gd name="csY18" fmla="*/ 0 h 2098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081115" h="2098199">
                  <a:moveTo>
                    <a:pt x="1105255" y="125984"/>
                  </a:moveTo>
                  <a:cubicBezTo>
                    <a:pt x="635881" y="125984"/>
                    <a:pt x="255379" y="506486"/>
                    <a:pt x="255379" y="975860"/>
                  </a:cubicBezTo>
                  <a:cubicBezTo>
                    <a:pt x="255379" y="1445234"/>
                    <a:pt x="635881" y="1825736"/>
                    <a:pt x="1105255" y="1825736"/>
                  </a:cubicBezTo>
                  <a:cubicBezTo>
                    <a:pt x="1574629" y="1825736"/>
                    <a:pt x="1955131" y="1445234"/>
                    <a:pt x="1955131" y="975860"/>
                  </a:cubicBezTo>
                  <a:cubicBezTo>
                    <a:pt x="1955131" y="506486"/>
                    <a:pt x="1574629" y="125984"/>
                    <a:pt x="1105255" y="125984"/>
                  </a:cubicBezTo>
                  <a:close/>
                  <a:moveTo>
                    <a:pt x="1105255" y="0"/>
                  </a:moveTo>
                  <a:cubicBezTo>
                    <a:pt x="1644208" y="0"/>
                    <a:pt x="2081115" y="436907"/>
                    <a:pt x="2081115" y="975860"/>
                  </a:cubicBezTo>
                  <a:cubicBezTo>
                    <a:pt x="2081115" y="1514813"/>
                    <a:pt x="1644208" y="1951720"/>
                    <a:pt x="1105255" y="1951720"/>
                  </a:cubicBezTo>
                  <a:cubicBezTo>
                    <a:pt x="903148" y="1951720"/>
                    <a:pt x="715391" y="1890280"/>
                    <a:pt x="559642" y="1785059"/>
                  </a:cubicBezTo>
                  <a:lnTo>
                    <a:pt x="494025" y="1730919"/>
                  </a:lnTo>
                  <a:lnTo>
                    <a:pt x="525055" y="1761949"/>
                  </a:lnTo>
                  <a:lnTo>
                    <a:pt x="227906" y="2059097"/>
                  </a:lnTo>
                  <a:cubicBezTo>
                    <a:pt x="175769" y="2111234"/>
                    <a:pt x="91239" y="2111234"/>
                    <a:pt x="39102" y="2059097"/>
                  </a:cubicBezTo>
                  <a:cubicBezTo>
                    <a:pt x="-13035" y="2006960"/>
                    <a:pt x="-13035" y="1922430"/>
                    <a:pt x="39102" y="1870293"/>
                  </a:cubicBezTo>
                  <a:lnTo>
                    <a:pt x="336250" y="1573145"/>
                  </a:lnTo>
                  <a:lnTo>
                    <a:pt x="350196" y="1587091"/>
                  </a:lnTo>
                  <a:lnTo>
                    <a:pt x="296057" y="1521473"/>
                  </a:lnTo>
                  <a:cubicBezTo>
                    <a:pt x="190835" y="1365725"/>
                    <a:pt x="129395" y="1177967"/>
                    <a:pt x="129395" y="975860"/>
                  </a:cubicBezTo>
                  <a:cubicBezTo>
                    <a:pt x="129395" y="436907"/>
                    <a:pt x="566302" y="0"/>
                    <a:pt x="11052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2E89BAF-5E49-0820-3C6B-82CF71744A80}"/>
              </a:ext>
            </a:extLst>
          </p:cNvPr>
          <p:cNvGrpSpPr/>
          <p:nvPr/>
        </p:nvGrpSpPr>
        <p:grpSpPr>
          <a:xfrm>
            <a:off x="7004050" y="1070545"/>
            <a:ext cx="1822450" cy="2266950"/>
            <a:chOff x="7004050" y="1070545"/>
            <a:chExt cx="1822450" cy="2266950"/>
          </a:xfrm>
        </p:grpSpPr>
        <p:sp>
          <p:nvSpPr>
            <p:cNvPr id="89" name="四角形: 角を丸くする 88">
              <a:extLst>
                <a:ext uri="{FF2B5EF4-FFF2-40B4-BE49-F238E27FC236}">
                  <a16:creationId xmlns:a16="http://schemas.microsoft.com/office/drawing/2014/main" id="{B7A8419D-CF5A-70E8-C8C0-FDF6F9A9EE88}"/>
                </a:ext>
              </a:extLst>
            </p:cNvPr>
            <p:cNvSpPr/>
            <p:nvPr/>
          </p:nvSpPr>
          <p:spPr>
            <a:xfrm>
              <a:off x="7004050" y="1070545"/>
              <a:ext cx="1822450" cy="2266950"/>
            </a:xfrm>
            <a:prstGeom prst="roundRect">
              <a:avLst>
                <a:gd name="adj" fmla="val 675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四角形: 角を丸くする 89">
              <a:extLst>
                <a:ext uri="{FF2B5EF4-FFF2-40B4-BE49-F238E27FC236}">
                  <a16:creationId xmlns:a16="http://schemas.microsoft.com/office/drawing/2014/main" id="{BCB67ED4-D6DF-25FE-A4C0-46788779810C}"/>
                </a:ext>
              </a:extLst>
            </p:cNvPr>
            <p:cNvSpPr/>
            <p:nvPr/>
          </p:nvSpPr>
          <p:spPr>
            <a:xfrm>
              <a:off x="7126568" y="1761109"/>
              <a:ext cx="1577414" cy="1423986"/>
            </a:xfrm>
            <a:prstGeom prst="roundRect">
              <a:avLst>
                <a:gd name="adj" fmla="val 675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5171AA7F-BF05-0516-13BB-7B58F402FB3B}"/>
                </a:ext>
              </a:extLst>
            </p:cNvPr>
            <p:cNvSpPr/>
            <p:nvPr/>
          </p:nvSpPr>
          <p:spPr>
            <a:xfrm>
              <a:off x="7606859" y="1218459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BA202FF6-DD28-A647-B672-0064C976AEDD}"/>
                </a:ext>
              </a:extLst>
            </p:cNvPr>
            <p:cNvSpPr/>
            <p:nvPr/>
          </p:nvSpPr>
          <p:spPr>
            <a:xfrm>
              <a:off x="7291886" y="1832378"/>
              <a:ext cx="1271014" cy="1281448"/>
            </a:xfrm>
            <a:custGeom>
              <a:avLst/>
              <a:gdLst>
                <a:gd name="csX0" fmla="*/ 675020 w 1271014"/>
                <a:gd name="csY0" fmla="*/ 76943 h 1281448"/>
                <a:gd name="csX1" fmla="*/ 155970 w 1271014"/>
                <a:gd name="csY1" fmla="*/ 595994 h 1281448"/>
                <a:gd name="csX2" fmla="*/ 675020 w 1271014"/>
                <a:gd name="csY2" fmla="*/ 1115044 h 1281448"/>
                <a:gd name="csX3" fmla="*/ 1194071 w 1271014"/>
                <a:gd name="csY3" fmla="*/ 595994 h 1281448"/>
                <a:gd name="csX4" fmla="*/ 675020 w 1271014"/>
                <a:gd name="csY4" fmla="*/ 76943 h 1281448"/>
                <a:gd name="csX5" fmla="*/ 675020 w 1271014"/>
                <a:gd name="csY5" fmla="*/ 0 h 1281448"/>
                <a:gd name="csX6" fmla="*/ 1271014 w 1271014"/>
                <a:gd name="csY6" fmla="*/ 595994 h 1281448"/>
                <a:gd name="csX7" fmla="*/ 675020 w 1271014"/>
                <a:gd name="csY7" fmla="*/ 1191987 h 1281448"/>
                <a:gd name="csX8" fmla="*/ 341794 w 1271014"/>
                <a:gd name="csY8" fmla="*/ 1090201 h 1281448"/>
                <a:gd name="csX9" fmla="*/ 301720 w 1271014"/>
                <a:gd name="csY9" fmla="*/ 1057136 h 1281448"/>
                <a:gd name="csX10" fmla="*/ 320671 w 1271014"/>
                <a:gd name="csY10" fmla="*/ 1076087 h 1281448"/>
                <a:gd name="csX11" fmla="*/ 139191 w 1271014"/>
                <a:gd name="csY11" fmla="*/ 1257567 h 1281448"/>
                <a:gd name="csX12" fmla="*/ 23881 w 1271014"/>
                <a:gd name="csY12" fmla="*/ 1257567 h 1281448"/>
                <a:gd name="csX13" fmla="*/ 23881 w 1271014"/>
                <a:gd name="csY13" fmla="*/ 1142257 h 1281448"/>
                <a:gd name="csX14" fmla="*/ 205361 w 1271014"/>
                <a:gd name="csY14" fmla="*/ 960778 h 1281448"/>
                <a:gd name="csX15" fmla="*/ 213878 w 1271014"/>
                <a:gd name="csY15" fmla="*/ 969295 h 1281448"/>
                <a:gd name="csX16" fmla="*/ 180813 w 1271014"/>
                <a:gd name="csY16" fmla="*/ 929220 h 1281448"/>
                <a:gd name="csX17" fmla="*/ 79027 w 1271014"/>
                <a:gd name="csY17" fmla="*/ 595994 h 1281448"/>
                <a:gd name="csX18" fmla="*/ 675020 w 1271014"/>
                <a:gd name="csY18" fmla="*/ 0 h 12814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1271014" h="1281448">
                  <a:moveTo>
                    <a:pt x="675020" y="76943"/>
                  </a:moveTo>
                  <a:cubicBezTo>
                    <a:pt x="388356" y="76943"/>
                    <a:pt x="155970" y="309330"/>
                    <a:pt x="155970" y="595994"/>
                  </a:cubicBezTo>
                  <a:cubicBezTo>
                    <a:pt x="155970" y="882658"/>
                    <a:pt x="388356" y="1115044"/>
                    <a:pt x="675020" y="1115044"/>
                  </a:cubicBezTo>
                  <a:cubicBezTo>
                    <a:pt x="961684" y="1115044"/>
                    <a:pt x="1194071" y="882658"/>
                    <a:pt x="1194071" y="595994"/>
                  </a:cubicBezTo>
                  <a:cubicBezTo>
                    <a:pt x="1194071" y="309330"/>
                    <a:pt x="961684" y="76943"/>
                    <a:pt x="675020" y="76943"/>
                  </a:cubicBezTo>
                  <a:close/>
                  <a:moveTo>
                    <a:pt x="675020" y="0"/>
                  </a:moveTo>
                  <a:cubicBezTo>
                    <a:pt x="1004179" y="0"/>
                    <a:pt x="1271014" y="266835"/>
                    <a:pt x="1271014" y="595994"/>
                  </a:cubicBezTo>
                  <a:cubicBezTo>
                    <a:pt x="1271014" y="925152"/>
                    <a:pt x="1004179" y="1191987"/>
                    <a:pt x="675020" y="1191987"/>
                  </a:cubicBezTo>
                  <a:cubicBezTo>
                    <a:pt x="551586" y="1191987"/>
                    <a:pt x="436916" y="1154464"/>
                    <a:pt x="341794" y="1090201"/>
                  </a:cubicBezTo>
                  <a:lnTo>
                    <a:pt x="301720" y="1057136"/>
                  </a:lnTo>
                  <a:lnTo>
                    <a:pt x="320671" y="1076087"/>
                  </a:lnTo>
                  <a:lnTo>
                    <a:pt x="139191" y="1257567"/>
                  </a:lnTo>
                  <a:cubicBezTo>
                    <a:pt x="107349" y="1289409"/>
                    <a:pt x="55723" y="1289409"/>
                    <a:pt x="23881" y="1257567"/>
                  </a:cubicBezTo>
                  <a:cubicBezTo>
                    <a:pt x="-7961" y="1225725"/>
                    <a:pt x="-7961" y="1174099"/>
                    <a:pt x="23881" y="1142257"/>
                  </a:cubicBezTo>
                  <a:lnTo>
                    <a:pt x="205361" y="960778"/>
                  </a:lnTo>
                  <a:lnTo>
                    <a:pt x="213878" y="969295"/>
                  </a:lnTo>
                  <a:lnTo>
                    <a:pt x="180813" y="929220"/>
                  </a:lnTo>
                  <a:cubicBezTo>
                    <a:pt x="116550" y="834099"/>
                    <a:pt x="79027" y="719429"/>
                    <a:pt x="79027" y="595994"/>
                  </a:cubicBezTo>
                  <a:cubicBezTo>
                    <a:pt x="79027" y="266835"/>
                    <a:pt x="345862" y="0"/>
                    <a:pt x="67502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A887111E-6059-716C-0525-F5751CAAE051}"/>
              </a:ext>
            </a:extLst>
          </p:cNvPr>
          <p:cNvGrpSpPr/>
          <p:nvPr/>
        </p:nvGrpSpPr>
        <p:grpSpPr>
          <a:xfrm>
            <a:off x="3829903" y="1076671"/>
            <a:ext cx="2246194" cy="2264632"/>
            <a:chOff x="3829903" y="1076671"/>
            <a:chExt cx="2246194" cy="2264632"/>
          </a:xfrm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5F1667EF-1DE0-6F72-6A89-03503468773C}"/>
                </a:ext>
              </a:extLst>
            </p:cNvPr>
            <p:cNvSpPr/>
            <p:nvPr/>
          </p:nvSpPr>
          <p:spPr>
            <a:xfrm>
              <a:off x="3829903" y="1076671"/>
              <a:ext cx="2246194" cy="2264632"/>
            </a:xfrm>
            <a:custGeom>
              <a:avLst/>
              <a:gdLst>
                <a:gd name="csX0" fmla="*/ 1105256 w 2081116"/>
                <a:gd name="csY0" fmla="*/ 125984 h 2098199"/>
                <a:gd name="csX1" fmla="*/ 255380 w 2081116"/>
                <a:gd name="csY1" fmla="*/ 975860 h 2098199"/>
                <a:gd name="csX2" fmla="*/ 1105256 w 2081116"/>
                <a:gd name="csY2" fmla="*/ 1825736 h 2098199"/>
                <a:gd name="csX3" fmla="*/ 1955132 w 2081116"/>
                <a:gd name="csY3" fmla="*/ 975860 h 2098199"/>
                <a:gd name="csX4" fmla="*/ 1105256 w 2081116"/>
                <a:gd name="csY4" fmla="*/ 125984 h 2098199"/>
                <a:gd name="csX5" fmla="*/ 1105256 w 2081116"/>
                <a:gd name="csY5" fmla="*/ 0 h 2098199"/>
                <a:gd name="csX6" fmla="*/ 2081116 w 2081116"/>
                <a:gd name="csY6" fmla="*/ 975860 h 2098199"/>
                <a:gd name="csX7" fmla="*/ 1105256 w 2081116"/>
                <a:gd name="csY7" fmla="*/ 1951720 h 2098199"/>
                <a:gd name="csX8" fmla="*/ 559643 w 2081116"/>
                <a:gd name="csY8" fmla="*/ 1785059 h 2098199"/>
                <a:gd name="csX9" fmla="*/ 494026 w 2081116"/>
                <a:gd name="csY9" fmla="*/ 1730919 h 2098199"/>
                <a:gd name="csX10" fmla="*/ 525056 w 2081116"/>
                <a:gd name="csY10" fmla="*/ 1761949 h 2098199"/>
                <a:gd name="csX11" fmla="*/ 227908 w 2081116"/>
                <a:gd name="csY11" fmla="*/ 2059097 h 2098199"/>
                <a:gd name="csX12" fmla="*/ 39103 w 2081116"/>
                <a:gd name="csY12" fmla="*/ 2059097 h 2098199"/>
                <a:gd name="csX13" fmla="*/ 39103 w 2081116"/>
                <a:gd name="csY13" fmla="*/ 1870293 h 2098199"/>
                <a:gd name="csX14" fmla="*/ 336251 w 2081116"/>
                <a:gd name="csY14" fmla="*/ 1573145 h 2098199"/>
                <a:gd name="csX15" fmla="*/ 350197 w 2081116"/>
                <a:gd name="csY15" fmla="*/ 1587091 h 2098199"/>
                <a:gd name="csX16" fmla="*/ 296058 w 2081116"/>
                <a:gd name="csY16" fmla="*/ 1521473 h 2098199"/>
                <a:gd name="csX17" fmla="*/ 129396 w 2081116"/>
                <a:gd name="csY17" fmla="*/ 975860 h 2098199"/>
                <a:gd name="csX18" fmla="*/ 1105256 w 2081116"/>
                <a:gd name="csY18" fmla="*/ 0 h 209819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</a:cxnLst>
              <a:rect l="l" t="t" r="r" b="b"/>
              <a:pathLst>
                <a:path w="2081116" h="2098199">
                  <a:moveTo>
                    <a:pt x="1105256" y="125984"/>
                  </a:moveTo>
                  <a:cubicBezTo>
                    <a:pt x="635882" y="125984"/>
                    <a:pt x="255380" y="506486"/>
                    <a:pt x="255380" y="975860"/>
                  </a:cubicBezTo>
                  <a:cubicBezTo>
                    <a:pt x="255380" y="1445234"/>
                    <a:pt x="635882" y="1825736"/>
                    <a:pt x="1105256" y="1825736"/>
                  </a:cubicBezTo>
                  <a:cubicBezTo>
                    <a:pt x="1574630" y="1825736"/>
                    <a:pt x="1955132" y="1445234"/>
                    <a:pt x="1955132" y="975860"/>
                  </a:cubicBezTo>
                  <a:cubicBezTo>
                    <a:pt x="1955132" y="506486"/>
                    <a:pt x="1574630" y="125984"/>
                    <a:pt x="1105256" y="125984"/>
                  </a:cubicBezTo>
                  <a:close/>
                  <a:moveTo>
                    <a:pt x="1105256" y="0"/>
                  </a:moveTo>
                  <a:cubicBezTo>
                    <a:pt x="1644209" y="0"/>
                    <a:pt x="2081116" y="436907"/>
                    <a:pt x="2081116" y="975860"/>
                  </a:cubicBezTo>
                  <a:cubicBezTo>
                    <a:pt x="2081116" y="1514813"/>
                    <a:pt x="1644209" y="1951720"/>
                    <a:pt x="1105256" y="1951720"/>
                  </a:cubicBezTo>
                  <a:cubicBezTo>
                    <a:pt x="903149" y="1951720"/>
                    <a:pt x="715392" y="1890280"/>
                    <a:pt x="559643" y="1785059"/>
                  </a:cubicBezTo>
                  <a:lnTo>
                    <a:pt x="494026" y="1730919"/>
                  </a:lnTo>
                  <a:lnTo>
                    <a:pt x="525056" y="1761949"/>
                  </a:lnTo>
                  <a:lnTo>
                    <a:pt x="227908" y="2059097"/>
                  </a:lnTo>
                  <a:cubicBezTo>
                    <a:pt x="175770" y="2111234"/>
                    <a:pt x="91240" y="2111234"/>
                    <a:pt x="39103" y="2059097"/>
                  </a:cubicBezTo>
                  <a:cubicBezTo>
                    <a:pt x="-13035" y="2006960"/>
                    <a:pt x="-13035" y="1922430"/>
                    <a:pt x="39103" y="1870293"/>
                  </a:cubicBezTo>
                  <a:lnTo>
                    <a:pt x="336251" y="1573145"/>
                  </a:lnTo>
                  <a:lnTo>
                    <a:pt x="350197" y="1587091"/>
                  </a:lnTo>
                  <a:lnTo>
                    <a:pt x="296058" y="1521473"/>
                  </a:lnTo>
                  <a:cubicBezTo>
                    <a:pt x="190836" y="1365725"/>
                    <a:pt x="129396" y="1177968"/>
                    <a:pt x="129396" y="975860"/>
                  </a:cubicBezTo>
                  <a:cubicBezTo>
                    <a:pt x="129396" y="436907"/>
                    <a:pt x="566303" y="0"/>
                    <a:pt x="110525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4E368650-FCF8-5E95-5D67-CB89FF51E9C3}"/>
                </a:ext>
              </a:extLst>
            </p:cNvPr>
            <p:cNvSpPr/>
            <p:nvPr/>
          </p:nvSpPr>
          <p:spPr>
            <a:xfrm>
              <a:off x="4639117" y="2204020"/>
              <a:ext cx="903663" cy="637831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F7153EEC-2EA9-9854-294F-8B517280D8EE}"/>
                </a:ext>
              </a:extLst>
            </p:cNvPr>
            <p:cNvSpPr/>
            <p:nvPr/>
          </p:nvSpPr>
          <p:spPr>
            <a:xfrm>
              <a:off x="4607174" y="1584960"/>
              <a:ext cx="185806" cy="35229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四角形: 角を丸くする 111">
              <a:extLst>
                <a:ext uri="{FF2B5EF4-FFF2-40B4-BE49-F238E27FC236}">
                  <a16:creationId xmlns:a16="http://schemas.microsoft.com/office/drawing/2014/main" id="{FA0686A8-FB38-84C7-75CA-E661F17F0784}"/>
                </a:ext>
              </a:extLst>
            </p:cNvPr>
            <p:cNvSpPr/>
            <p:nvPr/>
          </p:nvSpPr>
          <p:spPr>
            <a:xfrm>
              <a:off x="5270114" y="1584960"/>
              <a:ext cx="185806" cy="35229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B57D763-EB79-B0FB-3BF4-D266BEDB486F}"/>
              </a:ext>
            </a:extLst>
          </p:cNvPr>
          <p:cNvGrpSpPr/>
          <p:nvPr/>
        </p:nvGrpSpPr>
        <p:grpSpPr>
          <a:xfrm>
            <a:off x="942317" y="1070545"/>
            <a:ext cx="2267409" cy="2286022"/>
            <a:chOff x="942317" y="1070545"/>
            <a:chExt cx="2267409" cy="2286022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9C22A77-9C95-1754-9857-7F8783DCA0B4}"/>
                </a:ext>
              </a:extLst>
            </p:cNvPr>
            <p:cNvSpPr/>
            <p:nvPr/>
          </p:nvSpPr>
          <p:spPr>
            <a:xfrm>
              <a:off x="942317" y="1070545"/>
              <a:ext cx="2267409" cy="2286022"/>
            </a:xfrm>
            <a:custGeom>
              <a:avLst/>
              <a:gdLst>
                <a:gd name="csX0" fmla="*/ 1204194 w 2267409"/>
                <a:gd name="csY0" fmla="*/ 137261 h 2286022"/>
                <a:gd name="csX1" fmla="*/ 278240 w 2267409"/>
                <a:gd name="csY1" fmla="*/ 1063215 h 2286022"/>
                <a:gd name="csX2" fmla="*/ 1204194 w 2267409"/>
                <a:gd name="csY2" fmla="*/ 1989169 h 2286022"/>
                <a:gd name="csX3" fmla="*/ 2130148 w 2267409"/>
                <a:gd name="csY3" fmla="*/ 1063215 h 2286022"/>
                <a:gd name="csX4" fmla="*/ 1204194 w 2267409"/>
                <a:gd name="csY4" fmla="*/ 137261 h 2286022"/>
                <a:gd name="csX5" fmla="*/ 1204194 w 2267409"/>
                <a:gd name="csY5" fmla="*/ 0 h 2286022"/>
                <a:gd name="csX6" fmla="*/ 2267409 w 2267409"/>
                <a:gd name="csY6" fmla="*/ 1063215 h 2286022"/>
                <a:gd name="csX7" fmla="*/ 1204194 w 2267409"/>
                <a:gd name="csY7" fmla="*/ 2126430 h 2286022"/>
                <a:gd name="csX8" fmla="*/ 609741 w 2267409"/>
                <a:gd name="csY8" fmla="*/ 1944850 h 2286022"/>
                <a:gd name="csX9" fmla="*/ 560153 w 2267409"/>
                <a:gd name="csY9" fmla="*/ 1907768 h 2286022"/>
                <a:gd name="csX10" fmla="*/ 572056 w 2267409"/>
                <a:gd name="csY10" fmla="*/ 1919672 h 2286022"/>
                <a:gd name="csX11" fmla="*/ 248309 w 2267409"/>
                <a:gd name="csY11" fmla="*/ 2243419 h 2286022"/>
                <a:gd name="csX12" fmla="*/ 42603 w 2267409"/>
                <a:gd name="csY12" fmla="*/ 2243419 h 2286022"/>
                <a:gd name="csX13" fmla="*/ 42603 w 2267409"/>
                <a:gd name="csY13" fmla="*/ 2037713 h 2286022"/>
                <a:gd name="csX14" fmla="*/ 365382 w 2267409"/>
                <a:gd name="csY14" fmla="*/ 1714934 h 2286022"/>
                <a:gd name="csX15" fmla="*/ 322560 w 2267409"/>
                <a:gd name="csY15" fmla="*/ 1657669 h 2286022"/>
                <a:gd name="csX16" fmla="*/ 140979 w 2267409"/>
                <a:gd name="csY16" fmla="*/ 1063215 h 2286022"/>
                <a:gd name="csX17" fmla="*/ 1204194 w 2267409"/>
                <a:gd name="csY17" fmla="*/ 0 h 2286022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</a:cxnLst>
              <a:rect l="l" t="t" r="r" b="b"/>
              <a:pathLst>
                <a:path w="2267409" h="2286022">
                  <a:moveTo>
                    <a:pt x="1204194" y="137261"/>
                  </a:moveTo>
                  <a:cubicBezTo>
                    <a:pt x="692804" y="137261"/>
                    <a:pt x="278240" y="551825"/>
                    <a:pt x="278240" y="1063215"/>
                  </a:cubicBezTo>
                  <a:cubicBezTo>
                    <a:pt x="278240" y="1574605"/>
                    <a:pt x="692804" y="1989169"/>
                    <a:pt x="1204194" y="1989169"/>
                  </a:cubicBezTo>
                  <a:cubicBezTo>
                    <a:pt x="1715584" y="1989169"/>
                    <a:pt x="2130148" y="1574605"/>
                    <a:pt x="2130148" y="1063215"/>
                  </a:cubicBezTo>
                  <a:cubicBezTo>
                    <a:pt x="2130148" y="551825"/>
                    <a:pt x="1715584" y="137261"/>
                    <a:pt x="1204194" y="137261"/>
                  </a:cubicBezTo>
                  <a:close/>
                  <a:moveTo>
                    <a:pt x="1204194" y="0"/>
                  </a:moveTo>
                  <a:cubicBezTo>
                    <a:pt x="1791391" y="0"/>
                    <a:pt x="2267409" y="476018"/>
                    <a:pt x="2267409" y="1063215"/>
                  </a:cubicBezTo>
                  <a:cubicBezTo>
                    <a:pt x="2267409" y="1650412"/>
                    <a:pt x="1791391" y="2126430"/>
                    <a:pt x="1204194" y="2126430"/>
                  </a:cubicBezTo>
                  <a:cubicBezTo>
                    <a:pt x="983995" y="2126430"/>
                    <a:pt x="779431" y="2059490"/>
                    <a:pt x="609741" y="1944850"/>
                  </a:cubicBezTo>
                  <a:lnTo>
                    <a:pt x="560153" y="1907768"/>
                  </a:lnTo>
                  <a:lnTo>
                    <a:pt x="572056" y="1919672"/>
                  </a:lnTo>
                  <a:lnTo>
                    <a:pt x="248309" y="2243419"/>
                  </a:lnTo>
                  <a:cubicBezTo>
                    <a:pt x="191505" y="2300223"/>
                    <a:pt x="99407" y="2300223"/>
                    <a:pt x="42603" y="2243419"/>
                  </a:cubicBezTo>
                  <a:cubicBezTo>
                    <a:pt x="-14201" y="2186615"/>
                    <a:pt x="-14201" y="2094517"/>
                    <a:pt x="42603" y="2037713"/>
                  </a:cubicBezTo>
                  <a:lnTo>
                    <a:pt x="365382" y="1714934"/>
                  </a:lnTo>
                  <a:lnTo>
                    <a:pt x="322560" y="1657669"/>
                  </a:lnTo>
                  <a:cubicBezTo>
                    <a:pt x="207919" y="1487978"/>
                    <a:pt x="140979" y="1283414"/>
                    <a:pt x="140979" y="1063215"/>
                  </a:cubicBezTo>
                  <a:cubicBezTo>
                    <a:pt x="140979" y="476018"/>
                    <a:pt x="616997" y="0"/>
                    <a:pt x="12041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C6B53FA2-9E0C-E8D2-E235-FF7BAC222DC3}"/>
                </a:ext>
              </a:extLst>
            </p:cNvPr>
            <p:cNvSpPr/>
            <p:nvPr/>
          </p:nvSpPr>
          <p:spPr>
            <a:xfrm>
              <a:off x="1569072" y="1758855"/>
              <a:ext cx="1192315" cy="84156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9CBAD31-40D9-3AB1-E86A-2CCAAD97A620}"/>
              </a:ext>
            </a:extLst>
          </p:cNvPr>
          <p:cNvGrpSpPr/>
          <p:nvPr/>
        </p:nvGrpSpPr>
        <p:grpSpPr>
          <a:xfrm>
            <a:off x="3872666" y="3889828"/>
            <a:ext cx="2306975" cy="2325914"/>
            <a:chOff x="3872666" y="3889828"/>
            <a:chExt cx="2306975" cy="2325914"/>
          </a:xfrm>
        </p:grpSpPr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93ED7B72-9F88-6896-196D-7B208DA396AC}"/>
                </a:ext>
              </a:extLst>
            </p:cNvPr>
            <p:cNvSpPr/>
            <p:nvPr/>
          </p:nvSpPr>
          <p:spPr>
            <a:xfrm>
              <a:off x="3872666" y="3889828"/>
              <a:ext cx="2306975" cy="2325914"/>
            </a:xfrm>
            <a:custGeom>
              <a:avLst/>
              <a:gdLst>
                <a:gd name="csX0" fmla="*/ 1105255 w 2081115"/>
                <a:gd name="csY0" fmla="*/ 189837 h 2098200"/>
                <a:gd name="csX1" fmla="*/ 1891278 w 2081115"/>
                <a:gd name="csY1" fmla="*/ 975860 h 2098200"/>
                <a:gd name="csX2" fmla="*/ 1105255 w 2081115"/>
                <a:gd name="csY2" fmla="*/ 1761883 h 2098200"/>
                <a:gd name="csX3" fmla="*/ 319232 w 2081115"/>
                <a:gd name="csY3" fmla="*/ 975860 h 2098200"/>
                <a:gd name="csX4" fmla="*/ 1105255 w 2081115"/>
                <a:gd name="csY4" fmla="*/ 189837 h 2098200"/>
                <a:gd name="csX5" fmla="*/ 1105255 w 2081115"/>
                <a:gd name="csY5" fmla="*/ 125984 h 2098200"/>
                <a:gd name="csX6" fmla="*/ 255379 w 2081115"/>
                <a:gd name="csY6" fmla="*/ 975860 h 2098200"/>
                <a:gd name="csX7" fmla="*/ 1105255 w 2081115"/>
                <a:gd name="csY7" fmla="*/ 1825736 h 2098200"/>
                <a:gd name="csX8" fmla="*/ 1955131 w 2081115"/>
                <a:gd name="csY8" fmla="*/ 975860 h 2098200"/>
                <a:gd name="csX9" fmla="*/ 1105255 w 2081115"/>
                <a:gd name="csY9" fmla="*/ 125984 h 2098200"/>
                <a:gd name="csX10" fmla="*/ 1105255 w 2081115"/>
                <a:gd name="csY10" fmla="*/ 0 h 2098200"/>
                <a:gd name="csX11" fmla="*/ 2081115 w 2081115"/>
                <a:gd name="csY11" fmla="*/ 975860 h 2098200"/>
                <a:gd name="csX12" fmla="*/ 1105255 w 2081115"/>
                <a:gd name="csY12" fmla="*/ 1951720 h 2098200"/>
                <a:gd name="csX13" fmla="*/ 559642 w 2081115"/>
                <a:gd name="csY13" fmla="*/ 1785059 h 2098200"/>
                <a:gd name="csX14" fmla="*/ 494024 w 2081115"/>
                <a:gd name="csY14" fmla="*/ 1730919 h 2098200"/>
                <a:gd name="csX15" fmla="*/ 525055 w 2081115"/>
                <a:gd name="csY15" fmla="*/ 1761949 h 2098200"/>
                <a:gd name="csX16" fmla="*/ 227906 w 2081115"/>
                <a:gd name="csY16" fmla="*/ 2059097 h 2098200"/>
                <a:gd name="csX17" fmla="*/ 39102 w 2081115"/>
                <a:gd name="csY17" fmla="*/ 2059097 h 2098200"/>
                <a:gd name="csX18" fmla="*/ 39102 w 2081115"/>
                <a:gd name="csY18" fmla="*/ 1870293 h 2098200"/>
                <a:gd name="csX19" fmla="*/ 336250 w 2081115"/>
                <a:gd name="csY19" fmla="*/ 1573145 h 2098200"/>
                <a:gd name="csX20" fmla="*/ 350197 w 2081115"/>
                <a:gd name="csY20" fmla="*/ 1587091 h 2098200"/>
                <a:gd name="csX21" fmla="*/ 296057 w 2081115"/>
                <a:gd name="csY21" fmla="*/ 1521473 h 2098200"/>
                <a:gd name="csX22" fmla="*/ 129395 w 2081115"/>
                <a:gd name="csY22" fmla="*/ 975860 h 2098200"/>
                <a:gd name="csX23" fmla="*/ 1105255 w 2081115"/>
                <a:gd name="csY23" fmla="*/ 0 h 209820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</a:cxnLst>
              <a:rect l="l" t="t" r="r" b="b"/>
              <a:pathLst>
                <a:path w="2081115" h="2098200">
                  <a:moveTo>
                    <a:pt x="1105255" y="189837"/>
                  </a:moveTo>
                  <a:cubicBezTo>
                    <a:pt x="1539364" y="189837"/>
                    <a:pt x="1891278" y="541751"/>
                    <a:pt x="1891278" y="975860"/>
                  </a:cubicBezTo>
                  <a:cubicBezTo>
                    <a:pt x="1891278" y="1409969"/>
                    <a:pt x="1539364" y="1761883"/>
                    <a:pt x="1105255" y="1761883"/>
                  </a:cubicBezTo>
                  <a:cubicBezTo>
                    <a:pt x="671146" y="1761883"/>
                    <a:pt x="319232" y="1409969"/>
                    <a:pt x="319232" y="975860"/>
                  </a:cubicBezTo>
                  <a:cubicBezTo>
                    <a:pt x="319232" y="541751"/>
                    <a:pt x="671146" y="189837"/>
                    <a:pt x="1105255" y="189837"/>
                  </a:cubicBezTo>
                  <a:close/>
                  <a:moveTo>
                    <a:pt x="1105255" y="125984"/>
                  </a:moveTo>
                  <a:cubicBezTo>
                    <a:pt x="635881" y="125984"/>
                    <a:pt x="255379" y="506486"/>
                    <a:pt x="255379" y="975860"/>
                  </a:cubicBezTo>
                  <a:cubicBezTo>
                    <a:pt x="255379" y="1445234"/>
                    <a:pt x="635881" y="1825736"/>
                    <a:pt x="1105255" y="1825736"/>
                  </a:cubicBezTo>
                  <a:cubicBezTo>
                    <a:pt x="1574629" y="1825736"/>
                    <a:pt x="1955131" y="1445234"/>
                    <a:pt x="1955131" y="975860"/>
                  </a:cubicBezTo>
                  <a:cubicBezTo>
                    <a:pt x="1955131" y="506486"/>
                    <a:pt x="1574629" y="125984"/>
                    <a:pt x="1105255" y="125984"/>
                  </a:cubicBezTo>
                  <a:close/>
                  <a:moveTo>
                    <a:pt x="1105255" y="0"/>
                  </a:moveTo>
                  <a:cubicBezTo>
                    <a:pt x="1644208" y="0"/>
                    <a:pt x="2081115" y="436907"/>
                    <a:pt x="2081115" y="975860"/>
                  </a:cubicBezTo>
                  <a:cubicBezTo>
                    <a:pt x="2081115" y="1514813"/>
                    <a:pt x="1644208" y="1951720"/>
                    <a:pt x="1105255" y="1951720"/>
                  </a:cubicBezTo>
                  <a:cubicBezTo>
                    <a:pt x="903148" y="1951720"/>
                    <a:pt x="715391" y="1890280"/>
                    <a:pt x="559642" y="1785059"/>
                  </a:cubicBezTo>
                  <a:lnTo>
                    <a:pt x="494024" y="1730919"/>
                  </a:lnTo>
                  <a:lnTo>
                    <a:pt x="525055" y="1761949"/>
                  </a:lnTo>
                  <a:lnTo>
                    <a:pt x="227906" y="2059097"/>
                  </a:lnTo>
                  <a:cubicBezTo>
                    <a:pt x="175769" y="2111235"/>
                    <a:pt x="91239" y="2111235"/>
                    <a:pt x="39102" y="2059097"/>
                  </a:cubicBezTo>
                  <a:cubicBezTo>
                    <a:pt x="-13035" y="2006960"/>
                    <a:pt x="-13035" y="1922430"/>
                    <a:pt x="39102" y="1870293"/>
                  </a:cubicBezTo>
                  <a:lnTo>
                    <a:pt x="336250" y="1573145"/>
                  </a:lnTo>
                  <a:lnTo>
                    <a:pt x="350197" y="1587091"/>
                  </a:lnTo>
                  <a:lnTo>
                    <a:pt x="296057" y="1521473"/>
                  </a:lnTo>
                  <a:cubicBezTo>
                    <a:pt x="190835" y="1365725"/>
                    <a:pt x="129395" y="1177968"/>
                    <a:pt x="129395" y="975860"/>
                  </a:cubicBezTo>
                  <a:cubicBezTo>
                    <a:pt x="129395" y="436907"/>
                    <a:pt x="566302" y="0"/>
                    <a:pt x="110525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5981148-BF28-25F9-EDED-05F0B1E5C2E8}"/>
                </a:ext>
              </a:extLst>
            </p:cNvPr>
            <p:cNvSpPr/>
            <p:nvPr/>
          </p:nvSpPr>
          <p:spPr>
            <a:xfrm>
              <a:off x="4671060" y="5038230"/>
              <a:ext cx="903663" cy="637831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56253B84-E9CE-C417-BE97-DD7D2132ADA8}"/>
                </a:ext>
              </a:extLst>
            </p:cNvPr>
            <p:cNvSpPr/>
            <p:nvPr/>
          </p:nvSpPr>
          <p:spPr>
            <a:xfrm>
              <a:off x="4639117" y="4456323"/>
              <a:ext cx="185806" cy="35229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F6BA5FF2-6AE7-35B1-AE69-3A9348F45254}"/>
                </a:ext>
              </a:extLst>
            </p:cNvPr>
            <p:cNvSpPr/>
            <p:nvPr/>
          </p:nvSpPr>
          <p:spPr>
            <a:xfrm>
              <a:off x="5302057" y="4456323"/>
              <a:ext cx="185806" cy="35229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23895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14794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pptxo43_検査済、点検済マーク</dc:title>
  <dc:subject>pptxo43_検査済、点検済マーク</dc:subject>
  <dc:creator>でじけろお</dc:creator>
  <cp:revision>1</cp:revision>
  <dcterms:created xsi:type="dcterms:W3CDTF">2018-05-20T00:31:01Z</dcterms:created>
  <dcterms:modified xsi:type="dcterms:W3CDTF">2026-02-01T06:19:28Z</dcterms:modified>
  <cp:version>1</cp:version>
</cp:coreProperties>
</file>